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50c268e89c44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df9c0f71f342da"/>
  </p:sldMasterIdLst>
  <p:sldIdLst>
    <p:sldId xmlns:r="http://schemas.openxmlformats.org/officeDocument/2006/relationships" id="256" r:id="Rf1ff98a785df4cca"/>
    <p:sldId xmlns:r="http://schemas.openxmlformats.org/officeDocument/2006/relationships" id="257" r:id="R4d386f6a26174948"/>
    <p:sldId xmlns:r="http://schemas.openxmlformats.org/officeDocument/2006/relationships" id="258" r:id="R799c47fead5a437a"/>
    <p:sldId xmlns:r="http://schemas.openxmlformats.org/officeDocument/2006/relationships" id="259" r:id="Rb2bd5e1591c3497c"/>
    <p:sldId xmlns:r="http://schemas.openxmlformats.org/officeDocument/2006/relationships" id="260" r:id="Ra5e5c44bbeee4615"/>
    <p:sldId xmlns:r="http://schemas.openxmlformats.org/officeDocument/2006/relationships" id="261" r:id="R72925676c58141e0"/>
    <p:sldId xmlns:r="http://schemas.openxmlformats.org/officeDocument/2006/relationships" id="262" r:id="R775ccf095b3c48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f9c0f71f342da" /><Relationship Type="http://schemas.openxmlformats.org/officeDocument/2006/relationships/slide" Target="/ppt/slides/slide1.xml" Id="Rf1ff98a785df4cca" /><Relationship Type="http://schemas.openxmlformats.org/officeDocument/2006/relationships/slide" Target="/ppt/slides/slide2.xml" Id="R4d386f6a26174948" /><Relationship Type="http://schemas.openxmlformats.org/officeDocument/2006/relationships/slide" Target="/ppt/slides/slide3.xml" Id="R799c47fead5a437a" /><Relationship Type="http://schemas.openxmlformats.org/officeDocument/2006/relationships/slide" Target="/ppt/slides/slide4.xml" Id="Rb2bd5e1591c3497c" /><Relationship Type="http://schemas.openxmlformats.org/officeDocument/2006/relationships/slide" Target="/ppt/slides/slide5.xml" Id="Ra5e5c44bbeee4615" /><Relationship Type="http://schemas.openxmlformats.org/officeDocument/2006/relationships/slide" Target="/ppt/slides/slide6.xml" Id="R72925676c58141e0" /><Relationship Type="http://schemas.openxmlformats.org/officeDocument/2006/relationships/slide" Target="/ppt/slides/slide7.xml" Id="R775ccf095b3c48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2f34c5f21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2a8040a784b5b" /><Relationship Type="http://schemas.openxmlformats.org/officeDocument/2006/relationships/theme" Target="/ppt/slideMasters/theme/theme1.xml" Id="Rf89e018c714647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2a8040a784b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f1f0b5a524f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b1c92b1e942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faa6ad47046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9b876359246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0549914ca46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65c10e7c745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46c84e7144f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MIDT-NORGE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34 206 046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3 788 631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3 039 854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10 448 966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SPAREBANK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post.eomn@eika.no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www.eikaokonomi.no/midt-norge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