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7d64e2053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7c2f39d9c2409d"/>
  </p:sldMasterIdLst>
  <p:sldIdLst>
    <p:sldId xmlns:r="http://schemas.openxmlformats.org/officeDocument/2006/relationships" id="256" r:id="Rc2db3f260d2246f2"/>
    <p:sldId xmlns:r="http://schemas.openxmlformats.org/officeDocument/2006/relationships" id="257" r:id="R26e934149e3041be"/>
    <p:sldId xmlns:r="http://schemas.openxmlformats.org/officeDocument/2006/relationships" id="258" r:id="R21361776d97c4195"/>
    <p:sldId xmlns:r="http://schemas.openxmlformats.org/officeDocument/2006/relationships" id="259" r:id="Ra5290f138a0d4eaf"/>
    <p:sldId xmlns:r="http://schemas.openxmlformats.org/officeDocument/2006/relationships" id="260" r:id="R9f22bd35e4d94c16"/>
    <p:sldId xmlns:r="http://schemas.openxmlformats.org/officeDocument/2006/relationships" id="261" r:id="R5ed808e977df4dea"/>
    <p:sldId xmlns:r="http://schemas.openxmlformats.org/officeDocument/2006/relationships" id="262" r:id="Rff26e98691f34a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c2f39d9c2409d" /><Relationship Type="http://schemas.openxmlformats.org/officeDocument/2006/relationships/slide" Target="/ppt/slides/slide1.xml" Id="Rc2db3f260d2246f2" /><Relationship Type="http://schemas.openxmlformats.org/officeDocument/2006/relationships/slide" Target="/ppt/slides/slide2.xml" Id="R26e934149e3041be" /><Relationship Type="http://schemas.openxmlformats.org/officeDocument/2006/relationships/slide" Target="/ppt/slides/slide3.xml" Id="R21361776d97c4195" /><Relationship Type="http://schemas.openxmlformats.org/officeDocument/2006/relationships/slide" Target="/ppt/slides/slide4.xml" Id="Ra5290f138a0d4eaf" /><Relationship Type="http://schemas.openxmlformats.org/officeDocument/2006/relationships/slide" Target="/ppt/slides/slide5.xml" Id="R9f22bd35e4d94c16" /><Relationship Type="http://schemas.openxmlformats.org/officeDocument/2006/relationships/slide" Target="/ppt/slides/slide6.xml" Id="R5ed808e977df4dea" /><Relationship Type="http://schemas.openxmlformats.org/officeDocument/2006/relationships/slide" Target="/ppt/slides/slide7.xml" Id="Rff26e98691f34a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d054a25b243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e130e4ee74c49" /><Relationship Type="http://schemas.openxmlformats.org/officeDocument/2006/relationships/theme" Target="/ppt/slideMasters/theme/theme1.xml" Id="Rdcfb2374b47e42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de130e4ee7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52b6782b14c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19a91dfe44e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0622ff86c42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456c1392e4c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27ad8c53649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12c4a79a94a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1faa21dbc45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PALADIO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PALADIO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−90 907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25 079 584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27 389 722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HALLERAKER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 K. ESKELAND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Hystadvegen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40 38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971 001 771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