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807370dfb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791640e654bc5"/>
  </p:sldMasterIdLst>
  <p:sldIdLst>
    <p:sldId xmlns:r="http://schemas.openxmlformats.org/officeDocument/2006/relationships" id="256" r:id="Rfeff1a8c6fc6410b"/>
    <p:sldId xmlns:r="http://schemas.openxmlformats.org/officeDocument/2006/relationships" id="257" r:id="R43d7f1ee4e084a01"/>
    <p:sldId xmlns:r="http://schemas.openxmlformats.org/officeDocument/2006/relationships" id="258" r:id="Rbd51123fd91245b3"/>
    <p:sldId xmlns:r="http://schemas.openxmlformats.org/officeDocument/2006/relationships" id="259" r:id="R85eaba832e2a4c70"/>
    <p:sldId xmlns:r="http://schemas.openxmlformats.org/officeDocument/2006/relationships" id="260" r:id="R941cfbf922c3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791640e654bc5" /><Relationship Type="http://schemas.openxmlformats.org/officeDocument/2006/relationships/slide" Target="/ppt/slides/slide1.xml" Id="Rfeff1a8c6fc6410b" /><Relationship Type="http://schemas.openxmlformats.org/officeDocument/2006/relationships/slide" Target="/ppt/slides/slide2.xml" Id="R43d7f1ee4e084a01" /><Relationship Type="http://schemas.openxmlformats.org/officeDocument/2006/relationships/slide" Target="/ppt/slides/slide3.xml" Id="Rbd51123fd91245b3" /><Relationship Type="http://schemas.openxmlformats.org/officeDocument/2006/relationships/slide" Target="/ppt/slides/slide4.xml" Id="R85eaba832e2a4c70" /><Relationship Type="http://schemas.openxmlformats.org/officeDocument/2006/relationships/slide" Target="/ppt/slides/slide5.xml" Id="R941cfbf922c3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82d473130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c35ee26dd4c60" /><Relationship Type="http://schemas.openxmlformats.org/officeDocument/2006/relationships/theme" Target="/ppt/slideMasters/theme/theme1.xml" Id="Rf7ee24670b92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c35ee26dd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eeffd8c06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35af9a8b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e7df62e81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92837bba8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c91fb8fae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TOTEN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TOTEN KOMMUNE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2830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15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post@vestre-toten.kommune.no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www.vestre-toten.kommune.no/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