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b98cdb82f2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78e425fe334810"/>
  </p:sldMasterIdLst>
  <p:sldIdLst>
    <p:sldId xmlns:r="http://schemas.openxmlformats.org/officeDocument/2006/relationships" id="256" r:id="Rd5e6c7a5f30e4424"/>
    <p:sldId xmlns:r="http://schemas.openxmlformats.org/officeDocument/2006/relationships" id="257" r:id="R760e8b0a55b24a9b"/>
    <p:sldId xmlns:r="http://schemas.openxmlformats.org/officeDocument/2006/relationships" id="258" r:id="Rf5166a4d8393449d"/>
    <p:sldId xmlns:r="http://schemas.openxmlformats.org/officeDocument/2006/relationships" id="259" r:id="R5edfa49f9ed94162"/>
    <p:sldId xmlns:r="http://schemas.openxmlformats.org/officeDocument/2006/relationships" id="260" r:id="R31c273c734964a6e"/>
    <p:sldId xmlns:r="http://schemas.openxmlformats.org/officeDocument/2006/relationships" id="261" r:id="Rfdce95420fef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8e425fe334810" /><Relationship Type="http://schemas.openxmlformats.org/officeDocument/2006/relationships/slide" Target="/ppt/slides/slide1.xml" Id="Rd5e6c7a5f30e4424" /><Relationship Type="http://schemas.openxmlformats.org/officeDocument/2006/relationships/slide" Target="/ppt/slides/slide2.xml" Id="R760e8b0a55b24a9b" /><Relationship Type="http://schemas.openxmlformats.org/officeDocument/2006/relationships/slide" Target="/ppt/slides/slide3.xml" Id="Rf5166a4d8393449d" /><Relationship Type="http://schemas.openxmlformats.org/officeDocument/2006/relationships/slide" Target="/ppt/slides/slide4.xml" Id="R5edfa49f9ed94162" /><Relationship Type="http://schemas.openxmlformats.org/officeDocument/2006/relationships/slide" Target="/ppt/slides/slide5.xml" Id="R31c273c734964a6e" /><Relationship Type="http://schemas.openxmlformats.org/officeDocument/2006/relationships/slide" Target="/ppt/slides/slide6.xml" Id="Rfdce95420fef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09888c2be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97ff2ac1c417f" /><Relationship Type="http://schemas.openxmlformats.org/officeDocument/2006/relationships/theme" Target="/ppt/slideMasters/theme/theme1.xml" Id="R7611e93e2e0147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97ff2ac1c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90017bbdd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e61bf876a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03aabb97b47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6f0af4b8148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e1069a5714c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4fda45b3547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KRAFTLAG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KRAFTLAG SA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803 787 000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887 503 000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45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firmapost@altakraftlag.no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971 029 390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KRAFTLAG SA</a:t>
            </a:r>
          </a:p>
        </p:txBody>
      </p:sp>
    </p:spTree>
  </p:cSld>
  <p:clrMapOvr>
    <a:masterClrMapping xmlns:a="http://schemas.openxmlformats.org/drawingml/2006/main"/>
  </p:clrMapOvr>
</p:sld>
</file>