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4e2092d05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e1b6263dc4454"/>
  </p:sldMasterIdLst>
  <p:sldIdLst>
    <p:sldId xmlns:r="http://schemas.openxmlformats.org/officeDocument/2006/relationships" id="256" r:id="Ra3f467c6b44941dc"/>
    <p:sldId xmlns:r="http://schemas.openxmlformats.org/officeDocument/2006/relationships" id="257" r:id="R2aa20bbf9b264c78"/>
    <p:sldId xmlns:r="http://schemas.openxmlformats.org/officeDocument/2006/relationships" id="258" r:id="R147f1ff151c9414a"/>
    <p:sldId xmlns:r="http://schemas.openxmlformats.org/officeDocument/2006/relationships" id="259" r:id="R31f2a35cabe640e0"/>
    <p:sldId xmlns:r="http://schemas.openxmlformats.org/officeDocument/2006/relationships" id="260" r:id="R2c62f24a98b24c99"/>
    <p:sldId xmlns:r="http://schemas.openxmlformats.org/officeDocument/2006/relationships" id="261" r:id="Rc21128f7be5f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e1b6263dc4454" /><Relationship Type="http://schemas.openxmlformats.org/officeDocument/2006/relationships/slide" Target="/ppt/slides/slide1.xml" Id="Ra3f467c6b44941dc" /><Relationship Type="http://schemas.openxmlformats.org/officeDocument/2006/relationships/slide" Target="/ppt/slides/slide2.xml" Id="R2aa20bbf9b264c78" /><Relationship Type="http://schemas.openxmlformats.org/officeDocument/2006/relationships/slide" Target="/ppt/slides/slide3.xml" Id="R147f1ff151c9414a" /><Relationship Type="http://schemas.openxmlformats.org/officeDocument/2006/relationships/slide" Target="/ppt/slides/slide4.xml" Id="R31f2a35cabe640e0" /><Relationship Type="http://schemas.openxmlformats.org/officeDocument/2006/relationships/slide" Target="/ppt/slides/slide5.xml" Id="R2c62f24a98b24c99" /><Relationship Type="http://schemas.openxmlformats.org/officeDocument/2006/relationships/slide" Target="/ppt/slides/slide6.xml" Id="Rc21128f7be5f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055cd18d7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c58cf8c848b8" /><Relationship Type="http://schemas.openxmlformats.org/officeDocument/2006/relationships/theme" Target="/ppt/slideMasters/theme/theme1.xml" Id="Rf2fa82ef2ccb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6c58cf8c8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d335195e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8724573a4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fd80897d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cc52354c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7efeba9c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d14d8fd4b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