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60153044ff49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00ae1b151c4117"/>
  </p:sldMasterIdLst>
  <p:sldIdLst>
    <p:sldId xmlns:r="http://schemas.openxmlformats.org/officeDocument/2006/relationships" id="256" r:id="R8c5b153a604748b8"/>
    <p:sldId xmlns:r="http://schemas.openxmlformats.org/officeDocument/2006/relationships" id="257" r:id="Ra19629fabd434eb5"/>
    <p:sldId xmlns:r="http://schemas.openxmlformats.org/officeDocument/2006/relationships" id="258" r:id="R9f55e4e3f0c341c1"/>
    <p:sldId xmlns:r="http://schemas.openxmlformats.org/officeDocument/2006/relationships" id="259" r:id="R3803880ed59a4b44"/>
    <p:sldId xmlns:r="http://schemas.openxmlformats.org/officeDocument/2006/relationships" id="260" r:id="R944d097b941047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0ae1b151c4117" /><Relationship Type="http://schemas.openxmlformats.org/officeDocument/2006/relationships/slide" Target="/ppt/slides/slide1.xml" Id="R8c5b153a604748b8" /><Relationship Type="http://schemas.openxmlformats.org/officeDocument/2006/relationships/slide" Target="/ppt/slides/slide2.xml" Id="Ra19629fabd434eb5" /><Relationship Type="http://schemas.openxmlformats.org/officeDocument/2006/relationships/slide" Target="/ppt/slides/slide3.xml" Id="R9f55e4e3f0c341c1" /><Relationship Type="http://schemas.openxmlformats.org/officeDocument/2006/relationships/slide" Target="/ppt/slides/slide4.xml" Id="R3803880ed59a4b44" /><Relationship Type="http://schemas.openxmlformats.org/officeDocument/2006/relationships/slide" Target="/ppt/slides/slide5.xml" Id="R944d097b941047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fc705d736e47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101b719cf4064" /><Relationship Type="http://schemas.openxmlformats.org/officeDocument/2006/relationships/theme" Target="/ppt/slideMasters/theme/theme1.xml" Id="Rea6cdd86725e42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101b719cf40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c370bd05d4c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362aa61ed41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c264b4f7545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9ce196b2747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3c06028354e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FYLKESKOMMUNE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FYLKESKOMMUNE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Eckhoffs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51 66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www.rogfk.no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971 045 698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FYLKESKOMMUNE</a:t>
            </a:r>
          </a:p>
        </p:txBody>
      </p:sp>
    </p:spTree>
  </p:cSld>
  <p:clrMapOvr>
    <a:masterClrMapping xmlns:a="http://schemas.openxmlformats.org/drawingml/2006/main"/>
  </p:clrMapOvr>
</p:sld>
</file>