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cb9ef77e3a43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e7caca1d1d4a62"/>
  </p:sldMasterIdLst>
  <p:sldIdLst>
    <p:sldId xmlns:r="http://schemas.openxmlformats.org/officeDocument/2006/relationships" id="256" r:id="R98e8c7cbe2fb4e07"/>
    <p:sldId xmlns:r="http://schemas.openxmlformats.org/officeDocument/2006/relationships" id="257" r:id="R2b99df51d94441d1"/>
    <p:sldId xmlns:r="http://schemas.openxmlformats.org/officeDocument/2006/relationships" id="258" r:id="Rb968b14c72b848d4"/>
    <p:sldId xmlns:r="http://schemas.openxmlformats.org/officeDocument/2006/relationships" id="259" r:id="Read375edb1764957"/>
    <p:sldId xmlns:r="http://schemas.openxmlformats.org/officeDocument/2006/relationships" id="260" r:id="R66c92d4038f84070"/>
    <p:sldId xmlns:r="http://schemas.openxmlformats.org/officeDocument/2006/relationships" id="261" r:id="Ra52f7650ff9d45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e7caca1d1d4a62" /><Relationship Type="http://schemas.openxmlformats.org/officeDocument/2006/relationships/slide" Target="/ppt/slides/slide1.xml" Id="R98e8c7cbe2fb4e07" /><Relationship Type="http://schemas.openxmlformats.org/officeDocument/2006/relationships/slide" Target="/ppt/slides/slide2.xml" Id="R2b99df51d94441d1" /><Relationship Type="http://schemas.openxmlformats.org/officeDocument/2006/relationships/slide" Target="/ppt/slides/slide3.xml" Id="Rb968b14c72b848d4" /><Relationship Type="http://schemas.openxmlformats.org/officeDocument/2006/relationships/slide" Target="/ppt/slides/slide4.xml" Id="Read375edb1764957" /><Relationship Type="http://schemas.openxmlformats.org/officeDocument/2006/relationships/slide" Target="/ppt/slides/slide5.xml" Id="R66c92d4038f84070" /><Relationship Type="http://schemas.openxmlformats.org/officeDocument/2006/relationships/slide" Target="/ppt/slides/slide6.xml" Id="Ra52f7650ff9d45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ce368114db46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efd05bcdd4b0f" /><Relationship Type="http://schemas.openxmlformats.org/officeDocument/2006/relationships/theme" Target="/ppt/slideMasters/theme/theme1.xml" Id="Rce101406dbb842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eefd05bcdd4b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d150e06474a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d41671fde4a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3cb4955bd48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6be1b6d134a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524f8725249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103134c3347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LOKOMOTIVFØRERFORBUND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LOKOMOTIVFØRERFORBUND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LOKOMOTIVFØRERFORBUND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LOKOMOTIVFØRERFORBUND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LOKOMOTIVFØRERFORBUND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LOKOMOTIVFØRERFORBUND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18 167 136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1 369 577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1 894 516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31 732 656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36 749 123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LOKOMOTIVFØRERFORBUND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30 21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nlf@lokmann.no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971 056 541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LOKOMOTIVFØRERFORBUND</a:t>
            </a:r>
          </a:p>
        </p:txBody>
      </p:sp>
    </p:spTree>
  </p:cSld>
  <p:clrMapOvr>
    <a:masterClrMapping xmlns:a="http://schemas.openxmlformats.org/drawingml/2006/main"/>
  </p:clrMapOvr>
</p:sld>
</file>