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c5565475f242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0c046aa9b049dd"/>
  </p:sldMasterIdLst>
  <p:sldIdLst>
    <p:sldId xmlns:r="http://schemas.openxmlformats.org/officeDocument/2006/relationships" id="256" r:id="Rd0e8d1d256874a93"/>
    <p:sldId xmlns:r="http://schemas.openxmlformats.org/officeDocument/2006/relationships" id="257" r:id="R916e661b886d4c5a"/>
    <p:sldId xmlns:r="http://schemas.openxmlformats.org/officeDocument/2006/relationships" id="258" r:id="Rd54fa171ebcb43dd"/>
    <p:sldId xmlns:r="http://schemas.openxmlformats.org/officeDocument/2006/relationships" id="259" r:id="R208dced3415a414f"/>
    <p:sldId xmlns:r="http://schemas.openxmlformats.org/officeDocument/2006/relationships" id="260" r:id="Raf06e4166bb5448d"/>
    <p:sldId xmlns:r="http://schemas.openxmlformats.org/officeDocument/2006/relationships" id="261" r:id="Rddb6aa79255046b6"/>
    <p:sldId xmlns:r="http://schemas.openxmlformats.org/officeDocument/2006/relationships" id="262" r:id="R077b4f3be7b84b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0c046aa9b049dd" /><Relationship Type="http://schemas.openxmlformats.org/officeDocument/2006/relationships/slide" Target="/ppt/slides/slide1.xml" Id="Rd0e8d1d256874a93" /><Relationship Type="http://schemas.openxmlformats.org/officeDocument/2006/relationships/slide" Target="/ppt/slides/slide2.xml" Id="R916e661b886d4c5a" /><Relationship Type="http://schemas.openxmlformats.org/officeDocument/2006/relationships/slide" Target="/ppt/slides/slide3.xml" Id="Rd54fa171ebcb43dd" /><Relationship Type="http://schemas.openxmlformats.org/officeDocument/2006/relationships/slide" Target="/ppt/slides/slide4.xml" Id="R208dced3415a414f" /><Relationship Type="http://schemas.openxmlformats.org/officeDocument/2006/relationships/slide" Target="/ppt/slides/slide5.xml" Id="Raf06e4166bb5448d" /><Relationship Type="http://schemas.openxmlformats.org/officeDocument/2006/relationships/slide" Target="/ppt/slides/slide6.xml" Id="Rddb6aa79255046b6" /><Relationship Type="http://schemas.openxmlformats.org/officeDocument/2006/relationships/slide" Target="/ppt/slides/slide7.xml" Id="R077b4f3be7b84b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0052d73cf94f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0e2fa3e0fc4635" /><Relationship Type="http://schemas.openxmlformats.org/officeDocument/2006/relationships/theme" Target="/ppt/slideMasters/theme/theme1.xml" Id="R421ce88828e44c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0e2fa3e0fc46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0064be703748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42dd8473e345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1264d8009f43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4e74e4d5a44d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b23ec48abd4a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d2630c7c3849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e8c205e8f47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KSB 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KSB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KSB UTVIKLING AS ble etablert [år] og holder til i Grimstad.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KSB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KSB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KSB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3 800 000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337 823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728 668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4 253 600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6 056 214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KSB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 JAKOBSEN  –  64,0 %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 BELGEN JAKOBSEN  –  18,0 %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SISSEL BELGEN JAKOBSEN  –  18,0 %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KSB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Dybedalsveien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4877 Grimstad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12 82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bernt-ja@online.no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971 070 439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KSB UTVIKLING AS</a:t>
            </a:r>
          </a:p>
        </p:txBody>
      </p:sp>
    </p:spTree>
  </p:cSld>
  <p:clrMapOvr>
    <a:masterClrMapping xmlns:a="http://schemas.openxmlformats.org/drawingml/2006/main"/>
  </p:clrMapOvr>
</p:sld>
</file>