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c29bddcee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204c9ab254559"/>
  </p:sldMasterIdLst>
  <p:sldIdLst>
    <p:sldId xmlns:r="http://schemas.openxmlformats.org/officeDocument/2006/relationships" id="256" r:id="Rc6eacad314ae4869"/>
    <p:sldId xmlns:r="http://schemas.openxmlformats.org/officeDocument/2006/relationships" id="257" r:id="R489f84ff525e499b"/>
    <p:sldId xmlns:r="http://schemas.openxmlformats.org/officeDocument/2006/relationships" id="258" r:id="Rbf0af8c8cb5f48c6"/>
    <p:sldId xmlns:r="http://schemas.openxmlformats.org/officeDocument/2006/relationships" id="259" r:id="Rba8ef1b517da4966"/>
    <p:sldId xmlns:r="http://schemas.openxmlformats.org/officeDocument/2006/relationships" id="260" r:id="R63111710cb484ca8"/>
    <p:sldId xmlns:r="http://schemas.openxmlformats.org/officeDocument/2006/relationships" id="261" r:id="R6004dbac388e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204c9ab254559" /><Relationship Type="http://schemas.openxmlformats.org/officeDocument/2006/relationships/slide" Target="/ppt/slides/slide1.xml" Id="Rc6eacad314ae4869" /><Relationship Type="http://schemas.openxmlformats.org/officeDocument/2006/relationships/slide" Target="/ppt/slides/slide2.xml" Id="R489f84ff525e499b" /><Relationship Type="http://schemas.openxmlformats.org/officeDocument/2006/relationships/slide" Target="/ppt/slides/slide3.xml" Id="Rbf0af8c8cb5f48c6" /><Relationship Type="http://schemas.openxmlformats.org/officeDocument/2006/relationships/slide" Target="/ppt/slides/slide4.xml" Id="Rba8ef1b517da4966" /><Relationship Type="http://schemas.openxmlformats.org/officeDocument/2006/relationships/slide" Target="/ppt/slides/slide5.xml" Id="R63111710cb484ca8" /><Relationship Type="http://schemas.openxmlformats.org/officeDocument/2006/relationships/slide" Target="/ppt/slides/slide6.xml" Id="R6004dbac388e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1b16cd6a6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0b32450ea4bff" /><Relationship Type="http://schemas.openxmlformats.org/officeDocument/2006/relationships/theme" Target="/ppt/slideMasters/theme/theme1.xml" Id="Rfe11e36151d0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0b32450ea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b723f37e0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ba41546a4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3602bddd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c7a4a16b5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9991f768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2f2f20c3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