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efa2a90fa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af3d1c3a84d60"/>
  </p:sldMasterIdLst>
  <p:sldIdLst>
    <p:sldId xmlns:r="http://schemas.openxmlformats.org/officeDocument/2006/relationships" id="256" r:id="Rd9f2d9dee0f14de9"/>
    <p:sldId xmlns:r="http://schemas.openxmlformats.org/officeDocument/2006/relationships" id="257" r:id="R6fb67443300646d4"/>
    <p:sldId xmlns:r="http://schemas.openxmlformats.org/officeDocument/2006/relationships" id="258" r:id="R92ed42601d6e47ff"/>
    <p:sldId xmlns:r="http://schemas.openxmlformats.org/officeDocument/2006/relationships" id="259" r:id="R642b3a711ae54cd2"/>
    <p:sldId xmlns:r="http://schemas.openxmlformats.org/officeDocument/2006/relationships" id="260" r:id="R8eed5d1aa36d4374"/>
    <p:sldId xmlns:r="http://schemas.openxmlformats.org/officeDocument/2006/relationships" id="261" r:id="R627c5298709e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af3d1c3a84d60" /><Relationship Type="http://schemas.openxmlformats.org/officeDocument/2006/relationships/slide" Target="/ppt/slides/slide1.xml" Id="Rd9f2d9dee0f14de9" /><Relationship Type="http://schemas.openxmlformats.org/officeDocument/2006/relationships/slide" Target="/ppt/slides/slide2.xml" Id="R6fb67443300646d4" /><Relationship Type="http://schemas.openxmlformats.org/officeDocument/2006/relationships/slide" Target="/ppt/slides/slide3.xml" Id="R92ed42601d6e47ff" /><Relationship Type="http://schemas.openxmlformats.org/officeDocument/2006/relationships/slide" Target="/ppt/slides/slide4.xml" Id="R642b3a711ae54cd2" /><Relationship Type="http://schemas.openxmlformats.org/officeDocument/2006/relationships/slide" Target="/ppt/slides/slide5.xml" Id="R8eed5d1aa36d4374" /><Relationship Type="http://schemas.openxmlformats.org/officeDocument/2006/relationships/slide" Target="/ppt/slides/slide6.xml" Id="R627c5298709e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eea7cf67a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a872f1dc247e4" /><Relationship Type="http://schemas.openxmlformats.org/officeDocument/2006/relationships/theme" Target="/ppt/slideMasters/theme/theme1.xml" Id="R6331eb2017ad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a872f1dc2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1250c363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87a0e95f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4c345ec2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3ab2a502c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84091bbb8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77b3d236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