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20ee54ad124a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a3f407950d4bcc"/>
  </p:sldMasterIdLst>
  <p:sldIdLst>
    <p:sldId xmlns:r="http://schemas.openxmlformats.org/officeDocument/2006/relationships" id="256" r:id="R6ddbf898bef04807"/>
    <p:sldId xmlns:r="http://schemas.openxmlformats.org/officeDocument/2006/relationships" id="257" r:id="R0ea968c68cd34352"/>
    <p:sldId xmlns:r="http://schemas.openxmlformats.org/officeDocument/2006/relationships" id="258" r:id="R8f8931641181480b"/>
    <p:sldId xmlns:r="http://schemas.openxmlformats.org/officeDocument/2006/relationships" id="259" r:id="Rd0be330207b04a3c"/>
    <p:sldId xmlns:r="http://schemas.openxmlformats.org/officeDocument/2006/relationships" id="260" r:id="Rb1b1f4a5009347a9"/>
    <p:sldId xmlns:r="http://schemas.openxmlformats.org/officeDocument/2006/relationships" id="261" r:id="Rcf24216cd48b40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3f407950d4bcc" /><Relationship Type="http://schemas.openxmlformats.org/officeDocument/2006/relationships/slide" Target="/ppt/slides/slide1.xml" Id="R6ddbf898bef04807" /><Relationship Type="http://schemas.openxmlformats.org/officeDocument/2006/relationships/slide" Target="/ppt/slides/slide2.xml" Id="R0ea968c68cd34352" /><Relationship Type="http://schemas.openxmlformats.org/officeDocument/2006/relationships/slide" Target="/ppt/slides/slide3.xml" Id="R8f8931641181480b" /><Relationship Type="http://schemas.openxmlformats.org/officeDocument/2006/relationships/slide" Target="/ppt/slides/slide4.xml" Id="Rd0be330207b04a3c" /><Relationship Type="http://schemas.openxmlformats.org/officeDocument/2006/relationships/slide" Target="/ppt/slides/slide5.xml" Id="Rb1b1f4a5009347a9" /><Relationship Type="http://schemas.openxmlformats.org/officeDocument/2006/relationships/slide" Target="/ppt/slides/slide6.xml" Id="Rcf24216cd48b40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02d0867f847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2921d86784811" /><Relationship Type="http://schemas.openxmlformats.org/officeDocument/2006/relationships/theme" Target="/ppt/slideMasters/theme/theme1.xml" Id="R4e7fed947e564f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92921d867848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bb980bd0c4e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ab793d35141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6955cbd8147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a64da3b2b4b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b9702fe8e46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880a960684c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1 927 535 000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62 845 000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2 228 334 000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Keysers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post@fagforbundet.no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www.fagforbundet.no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971 075 252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