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e52875bb2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7b43f484349f2"/>
  </p:sldMasterIdLst>
  <p:sldIdLst>
    <p:sldId xmlns:r="http://schemas.openxmlformats.org/officeDocument/2006/relationships" id="256" r:id="Rdc45ed694a6b4d1b"/>
    <p:sldId xmlns:r="http://schemas.openxmlformats.org/officeDocument/2006/relationships" id="257" r:id="R05dc0736c7f94e95"/>
    <p:sldId xmlns:r="http://schemas.openxmlformats.org/officeDocument/2006/relationships" id="258" r:id="R236312c76c3f416b"/>
    <p:sldId xmlns:r="http://schemas.openxmlformats.org/officeDocument/2006/relationships" id="259" r:id="R7b89a4c12fbc493b"/>
    <p:sldId xmlns:r="http://schemas.openxmlformats.org/officeDocument/2006/relationships" id="260" r:id="R617e992c2bda4abc"/>
    <p:sldId xmlns:r="http://schemas.openxmlformats.org/officeDocument/2006/relationships" id="261" r:id="R7650feae811f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7b43f484349f2" /><Relationship Type="http://schemas.openxmlformats.org/officeDocument/2006/relationships/slide" Target="/ppt/slides/slide1.xml" Id="Rdc45ed694a6b4d1b" /><Relationship Type="http://schemas.openxmlformats.org/officeDocument/2006/relationships/slide" Target="/ppt/slides/slide2.xml" Id="R05dc0736c7f94e95" /><Relationship Type="http://schemas.openxmlformats.org/officeDocument/2006/relationships/slide" Target="/ppt/slides/slide3.xml" Id="R236312c76c3f416b" /><Relationship Type="http://schemas.openxmlformats.org/officeDocument/2006/relationships/slide" Target="/ppt/slides/slide4.xml" Id="R7b89a4c12fbc493b" /><Relationship Type="http://schemas.openxmlformats.org/officeDocument/2006/relationships/slide" Target="/ppt/slides/slide5.xml" Id="R617e992c2bda4abc" /><Relationship Type="http://schemas.openxmlformats.org/officeDocument/2006/relationships/slide" Target="/ppt/slides/slide6.xml" Id="R7650feae811f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b93722a5f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43e67a50400e" /><Relationship Type="http://schemas.openxmlformats.org/officeDocument/2006/relationships/theme" Target="/ppt/slideMasters/theme/theme1.xml" Id="R12c925ea389e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743e67a50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f3ad81aa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11c750fd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04e77a45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2b86a86e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aa5946ff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6902040e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VIDENSKAPSAKADEMI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VIDENSKAPSAKADEMI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73 299 504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31 032 769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68 150 467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84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r.h.kvile@dnva.no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VIDENSKAPSAKADEMI</a:t>
            </a:r>
          </a:p>
        </p:txBody>
      </p:sp>
    </p:spTree>
  </p:cSld>
  <p:clrMapOvr>
    <a:masterClrMapping xmlns:a="http://schemas.openxmlformats.org/drawingml/2006/main"/>
  </p:clrMapOvr>
</p:sld>
</file>