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d25434e14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b9aa1d2e24e74"/>
  </p:sldMasterIdLst>
  <p:sldIdLst>
    <p:sldId xmlns:r="http://schemas.openxmlformats.org/officeDocument/2006/relationships" id="256" r:id="Rbbce344082264f6a"/>
    <p:sldId xmlns:r="http://schemas.openxmlformats.org/officeDocument/2006/relationships" id="257" r:id="R172c00da9a854abc"/>
    <p:sldId xmlns:r="http://schemas.openxmlformats.org/officeDocument/2006/relationships" id="258" r:id="R6263690f68d74694"/>
    <p:sldId xmlns:r="http://schemas.openxmlformats.org/officeDocument/2006/relationships" id="259" r:id="Raf2a9c06db28412f"/>
    <p:sldId xmlns:r="http://schemas.openxmlformats.org/officeDocument/2006/relationships" id="260" r:id="R2519b675f7554d2f"/>
    <p:sldId xmlns:r="http://schemas.openxmlformats.org/officeDocument/2006/relationships" id="261" r:id="Rc18710b764b44d21"/>
    <p:sldId xmlns:r="http://schemas.openxmlformats.org/officeDocument/2006/relationships" id="262" r:id="Re1b9f630cc9f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b9aa1d2e24e74" /><Relationship Type="http://schemas.openxmlformats.org/officeDocument/2006/relationships/slide" Target="/ppt/slides/slide1.xml" Id="Rbbce344082264f6a" /><Relationship Type="http://schemas.openxmlformats.org/officeDocument/2006/relationships/slide" Target="/ppt/slides/slide2.xml" Id="R172c00da9a854abc" /><Relationship Type="http://schemas.openxmlformats.org/officeDocument/2006/relationships/slide" Target="/ppt/slides/slide3.xml" Id="R6263690f68d74694" /><Relationship Type="http://schemas.openxmlformats.org/officeDocument/2006/relationships/slide" Target="/ppt/slides/slide4.xml" Id="Raf2a9c06db28412f" /><Relationship Type="http://schemas.openxmlformats.org/officeDocument/2006/relationships/slide" Target="/ppt/slides/slide5.xml" Id="R2519b675f7554d2f" /><Relationship Type="http://schemas.openxmlformats.org/officeDocument/2006/relationships/slide" Target="/ppt/slides/slide6.xml" Id="Rc18710b764b44d21" /><Relationship Type="http://schemas.openxmlformats.org/officeDocument/2006/relationships/slide" Target="/ppt/slides/slide7.xml" Id="Re1b9f630cc9f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eaba0b0d441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04397ed834be8" /><Relationship Type="http://schemas.openxmlformats.org/officeDocument/2006/relationships/theme" Target="/ppt/slideMasters/theme/theme1.xml" Id="Rce7a7d89acdd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c04397ed83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bdc817977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908695ee8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3cc593923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016a8e55a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240e049d148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4576a842147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e1a8fa31f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 CONSULT ADB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 CONSULT ADB SUPPORT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2 330 706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MÜLLER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G Tomter, Lørenveien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971 093 323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