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a4f33a387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f1aa615b5402f"/>
  </p:sldMasterIdLst>
  <p:sldIdLst>
    <p:sldId xmlns:r="http://schemas.openxmlformats.org/officeDocument/2006/relationships" id="256" r:id="R8e5786a0e93e4451"/>
    <p:sldId xmlns:r="http://schemas.openxmlformats.org/officeDocument/2006/relationships" id="257" r:id="R6e5e79b732594d79"/>
    <p:sldId xmlns:r="http://schemas.openxmlformats.org/officeDocument/2006/relationships" id="258" r:id="Rf11fdc4056574b2b"/>
    <p:sldId xmlns:r="http://schemas.openxmlformats.org/officeDocument/2006/relationships" id="259" r:id="Rf9c9524a163c4ddf"/>
    <p:sldId xmlns:r="http://schemas.openxmlformats.org/officeDocument/2006/relationships" id="260" r:id="R129aee8300024384"/>
    <p:sldId xmlns:r="http://schemas.openxmlformats.org/officeDocument/2006/relationships" id="261" r:id="R040136a5709f42e6"/>
    <p:sldId xmlns:r="http://schemas.openxmlformats.org/officeDocument/2006/relationships" id="262" r:id="R42ae45cef6ca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f1aa615b5402f" /><Relationship Type="http://schemas.openxmlformats.org/officeDocument/2006/relationships/slide" Target="/ppt/slides/slide1.xml" Id="R8e5786a0e93e4451" /><Relationship Type="http://schemas.openxmlformats.org/officeDocument/2006/relationships/slide" Target="/ppt/slides/slide2.xml" Id="R6e5e79b732594d79" /><Relationship Type="http://schemas.openxmlformats.org/officeDocument/2006/relationships/slide" Target="/ppt/slides/slide3.xml" Id="Rf11fdc4056574b2b" /><Relationship Type="http://schemas.openxmlformats.org/officeDocument/2006/relationships/slide" Target="/ppt/slides/slide4.xml" Id="Rf9c9524a163c4ddf" /><Relationship Type="http://schemas.openxmlformats.org/officeDocument/2006/relationships/slide" Target="/ppt/slides/slide5.xml" Id="R129aee8300024384" /><Relationship Type="http://schemas.openxmlformats.org/officeDocument/2006/relationships/slide" Target="/ppt/slides/slide6.xml" Id="R040136a5709f42e6" /><Relationship Type="http://schemas.openxmlformats.org/officeDocument/2006/relationships/slide" Target="/ppt/slides/slide7.xml" Id="R42ae45cef6ca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1c12dbefb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2b8ccb0d4ec9" /><Relationship Type="http://schemas.openxmlformats.org/officeDocument/2006/relationships/theme" Target="/ppt/slideMasters/theme/theme1.xml" Id="Rad94ec52730a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f2b8ccb0d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a7d7cb7b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55cd9c88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90ccd5c0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699c1148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68fed0072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3b7bdfe8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78b609bd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