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6d620164648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203425c414f36"/>
  </p:sldMasterIdLst>
  <p:sldIdLst>
    <p:sldId xmlns:r="http://schemas.openxmlformats.org/officeDocument/2006/relationships" id="256" r:id="Ra0f475ab3d654772"/>
    <p:sldId xmlns:r="http://schemas.openxmlformats.org/officeDocument/2006/relationships" id="257" r:id="R0b2f214173454210"/>
    <p:sldId xmlns:r="http://schemas.openxmlformats.org/officeDocument/2006/relationships" id="258" r:id="R01f0c214ffc04a3b"/>
    <p:sldId xmlns:r="http://schemas.openxmlformats.org/officeDocument/2006/relationships" id="259" r:id="R60f3b1bb8130434b"/>
    <p:sldId xmlns:r="http://schemas.openxmlformats.org/officeDocument/2006/relationships" id="260" r:id="R8c4d273bd5f54127"/>
    <p:sldId xmlns:r="http://schemas.openxmlformats.org/officeDocument/2006/relationships" id="261" r:id="R21f316af9af2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203425c414f36" /><Relationship Type="http://schemas.openxmlformats.org/officeDocument/2006/relationships/slide" Target="/ppt/slides/slide1.xml" Id="Ra0f475ab3d654772" /><Relationship Type="http://schemas.openxmlformats.org/officeDocument/2006/relationships/slide" Target="/ppt/slides/slide2.xml" Id="R0b2f214173454210" /><Relationship Type="http://schemas.openxmlformats.org/officeDocument/2006/relationships/slide" Target="/ppt/slides/slide3.xml" Id="R01f0c214ffc04a3b" /><Relationship Type="http://schemas.openxmlformats.org/officeDocument/2006/relationships/slide" Target="/ppt/slides/slide4.xml" Id="R60f3b1bb8130434b" /><Relationship Type="http://schemas.openxmlformats.org/officeDocument/2006/relationships/slide" Target="/ppt/slides/slide5.xml" Id="R8c4d273bd5f54127" /><Relationship Type="http://schemas.openxmlformats.org/officeDocument/2006/relationships/slide" Target="/ppt/slides/slide6.xml" Id="R21f316af9af2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9f7b78f8d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02fba8e8d4ddf" /><Relationship Type="http://schemas.openxmlformats.org/officeDocument/2006/relationships/theme" Target="/ppt/slideMasters/theme/theme1.xml" Id="R88232a90fe64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02fba8e8d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743b33e2d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cba1e6362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2ee49a6b2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9f805f62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fe95194db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bbb9e3480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