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48f174745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7e36d0ed548e6"/>
  </p:sldMasterIdLst>
  <p:sldIdLst>
    <p:sldId xmlns:r="http://schemas.openxmlformats.org/officeDocument/2006/relationships" id="256" r:id="Rb0fab4bbd0f84ee3"/>
    <p:sldId xmlns:r="http://schemas.openxmlformats.org/officeDocument/2006/relationships" id="257" r:id="R354d0fc12451463e"/>
    <p:sldId xmlns:r="http://schemas.openxmlformats.org/officeDocument/2006/relationships" id="258" r:id="R57d99dab865b4684"/>
    <p:sldId xmlns:r="http://schemas.openxmlformats.org/officeDocument/2006/relationships" id="259" r:id="R3885286d52da4de3"/>
    <p:sldId xmlns:r="http://schemas.openxmlformats.org/officeDocument/2006/relationships" id="260" r:id="Ra2c233939936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7e36d0ed548e6" /><Relationship Type="http://schemas.openxmlformats.org/officeDocument/2006/relationships/slide" Target="/ppt/slides/slide1.xml" Id="Rb0fab4bbd0f84ee3" /><Relationship Type="http://schemas.openxmlformats.org/officeDocument/2006/relationships/slide" Target="/ppt/slides/slide2.xml" Id="R354d0fc12451463e" /><Relationship Type="http://schemas.openxmlformats.org/officeDocument/2006/relationships/slide" Target="/ppt/slides/slide3.xml" Id="R57d99dab865b4684" /><Relationship Type="http://schemas.openxmlformats.org/officeDocument/2006/relationships/slide" Target="/ppt/slides/slide4.xml" Id="R3885286d52da4de3" /><Relationship Type="http://schemas.openxmlformats.org/officeDocument/2006/relationships/slide" Target="/ppt/slides/slide5.xml" Id="Ra2c233939936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4653e51dc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18daa75540cc" /><Relationship Type="http://schemas.openxmlformats.org/officeDocument/2006/relationships/theme" Target="/ppt/slideMasters/theme/theme1.xml" Id="R06cf89d1473f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618daa755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a64db9e8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3b44cd4e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efe2b4546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5f6ef916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1a6f60a2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