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4840f38a4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11dba4c51435d"/>
  </p:sldMasterIdLst>
  <p:sldIdLst>
    <p:sldId xmlns:r="http://schemas.openxmlformats.org/officeDocument/2006/relationships" id="256" r:id="Raf44bff92c6e43d8"/>
    <p:sldId xmlns:r="http://schemas.openxmlformats.org/officeDocument/2006/relationships" id="257" r:id="R6eee4f1fba74439c"/>
    <p:sldId xmlns:r="http://schemas.openxmlformats.org/officeDocument/2006/relationships" id="258" r:id="Re48426b5b46243d1"/>
    <p:sldId xmlns:r="http://schemas.openxmlformats.org/officeDocument/2006/relationships" id="259" r:id="R659014629f0a4cbd"/>
    <p:sldId xmlns:r="http://schemas.openxmlformats.org/officeDocument/2006/relationships" id="260" r:id="R040745b1b573482c"/>
    <p:sldId xmlns:r="http://schemas.openxmlformats.org/officeDocument/2006/relationships" id="261" r:id="R887c58787cf5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11dba4c51435d" /><Relationship Type="http://schemas.openxmlformats.org/officeDocument/2006/relationships/slide" Target="/ppt/slides/slide1.xml" Id="Raf44bff92c6e43d8" /><Relationship Type="http://schemas.openxmlformats.org/officeDocument/2006/relationships/slide" Target="/ppt/slides/slide2.xml" Id="R6eee4f1fba74439c" /><Relationship Type="http://schemas.openxmlformats.org/officeDocument/2006/relationships/slide" Target="/ppt/slides/slide3.xml" Id="Re48426b5b46243d1" /><Relationship Type="http://schemas.openxmlformats.org/officeDocument/2006/relationships/slide" Target="/ppt/slides/slide4.xml" Id="R659014629f0a4cbd" /><Relationship Type="http://schemas.openxmlformats.org/officeDocument/2006/relationships/slide" Target="/ppt/slides/slide5.xml" Id="R040745b1b573482c" /><Relationship Type="http://schemas.openxmlformats.org/officeDocument/2006/relationships/slide" Target="/ppt/slides/slide6.xml" Id="R887c58787cf5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a74036952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1e5584b0c4135" /><Relationship Type="http://schemas.openxmlformats.org/officeDocument/2006/relationships/theme" Target="/ppt/slideMasters/theme/theme1.xml" Id="R5480cb9a18eb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1e5584b0c41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9584283c2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83db9eb0f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a3a6c27ac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d521749dd41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7174ba52f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719e101c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 OG GJERTRUD DIGERNÆS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OG GJERTRUD DIGERNÆS LEGAT STI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−6 244 150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Kristoffersen, Eidesmoen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81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finn.kristoffersen@online.no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971 123 036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