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c775ccc9f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57275cfc9491a"/>
  </p:sldMasterIdLst>
  <p:sldIdLst>
    <p:sldId xmlns:r="http://schemas.openxmlformats.org/officeDocument/2006/relationships" id="256" r:id="R6d0c79b89cfb4e7f"/>
    <p:sldId xmlns:r="http://schemas.openxmlformats.org/officeDocument/2006/relationships" id="257" r:id="Rf96629ab10e2462b"/>
    <p:sldId xmlns:r="http://schemas.openxmlformats.org/officeDocument/2006/relationships" id="258" r:id="R7778969a528f4cc1"/>
    <p:sldId xmlns:r="http://schemas.openxmlformats.org/officeDocument/2006/relationships" id="259" r:id="Raadbd40243024241"/>
    <p:sldId xmlns:r="http://schemas.openxmlformats.org/officeDocument/2006/relationships" id="260" r:id="R5aa4f306289d4ac5"/>
    <p:sldId xmlns:r="http://schemas.openxmlformats.org/officeDocument/2006/relationships" id="261" r:id="R63866bc26e0e4281"/>
    <p:sldId xmlns:r="http://schemas.openxmlformats.org/officeDocument/2006/relationships" id="262" r:id="R2f3f7ce79607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57275cfc9491a" /><Relationship Type="http://schemas.openxmlformats.org/officeDocument/2006/relationships/slide" Target="/ppt/slides/slide1.xml" Id="R6d0c79b89cfb4e7f" /><Relationship Type="http://schemas.openxmlformats.org/officeDocument/2006/relationships/slide" Target="/ppt/slides/slide2.xml" Id="Rf96629ab10e2462b" /><Relationship Type="http://schemas.openxmlformats.org/officeDocument/2006/relationships/slide" Target="/ppt/slides/slide3.xml" Id="R7778969a528f4cc1" /><Relationship Type="http://schemas.openxmlformats.org/officeDocument/2006/relationships/slide" Target="/ppt/slides/slide4.xml" Id="Raadbd40243024241" /><Relationship Type="http://schemas.openxmlformats.org/officeDocument/2006/relationships/slide" Target="/ppt/slides/slide5.xml" Id="R5aa4f306289d4ac5" /><Relationship Type="http://schemas.openxmlformats.org/officeDocument/2006/relationships/slide" Target="/ppt/slides/slide6.xml" Id="R63866bc26e0e4281" /><Relationship Type="http://schemas.openxmlformats.org/officeDocument/2006/relationships/slide" Target="/ppt/slides/slide7.xml" Id="R2f3f7ce79607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6c4563f51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be552b944906" /><Relationship Type="http://schemas.openxmlformats.org/officeDocument/2006/relationships/theme" Target="/ppt/slideMasters/theme/theme1.xml" Id="R93dd7a7fa4e2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0be552b94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83b28bd9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10f59dfa9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fe4f92ad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d44a9eb0c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c4bac3b16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6e478ef2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f5f69d5a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SAGFJORD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90 833 235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98 451 664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SCHØNING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SCHØNING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NORSKY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SCHØNING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Workinntoppen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