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23cce2e04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09dbeea2e4ec5"/>
  </p:sldMasterIdLst>
  <p:sldIdLst>
    <p:sldId xmlns:r="http://schemas.openxmlformats.org/officeDocument/2006/relationships" id="256" r:id="R5135f4f00e734b72"/>
    <p:sldId xmlns:r="http://schemas.openxmlformats.org/officeDocument/2006/relationships" id="257" r:id="R1c841eb5497d42f1"/>
    <p:sldId xmlns:r="http://schemas.openxmlformats.org/officeDocument/2006/relationships" id="258" r:id="R03f80c4d44254590"/>
    <p:sldId xmlns:r="http://schemas.openxmlformats.org/officeDocument/2006/relationships" id="259" r:id="R4a5e619095cb4bcb"/>
    <p:sldId xmlns:r="http://schemas.openxmlformats.org/officeDocument/2006/relationships" id="260" r:id="R04c04fe318e148e9"/>
    <p:sldId xmlns:r="http://schemas.openxmlformats.org/officeDocument/2006/relationships" id="261" r:id="Ra4ad2b3f316d4ea7"/>
    <p:sldId xmlns:r="http://schemas.openxmlformats.org/officeDocument/2006/relationships" id="262" r:id="Re4bb943ca755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09dbeea2e4ec5" /><Relationship Type="http://schemas.openxmlformats.org/officeDocument/2006/relationships/slide" Target="/ppt/slides/slide1.xml" Id="R5135f4f00e734b72" /><Relationship Type="http://schemas.openxmlformats.org/officeDocument/2006/relationships/slide" Target="/ppt/slides/slide2.xml" Id="R1c841eb5497d42f1" /><Relationship Type="http://schemas.openxmlformats.org/officeDocument/2006/relationships/slide" Target="/ppt/slides/slide3.xml" Id="R03f80c4d44254590" /><Relationship Type="http://schemas.openxmlformats.org/officeDocument/2006/relationships/slide" Target="/ppt/slides/slide4.xml" Id="R4a5e619095cb4bcb" /><Relationship Type="http://schemas.openxmlformats.org/officeDocument/2006/relationships/slide" Target="/ppt/slides/slide5.xml" Id="R04c04fe318e148e9" /><Relationship Type="http://schemas.openxmlformats.org/officeDocument/2006/relationships/slide" Target="/ppt/slides/slide6.xml" Id="Ra4ad2b3f316d4ea7" /><Relationship Type="http://schemas.openxmlformats.org/officeDocument/2006/relationships/slide" Target="/ppt/slides/slide7.xml" Id="Re4bb943ca755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a7e33200b46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f366bada2402c" /><Relationship Type="http://schemas.openxmlformats.org/officeDocument/2006/relationships/theme" Target="/ppt/slideMasters/theme/theme1.xml" Id="Rb4607bacd3e8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f366bada2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376eef77e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eea00679a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8136ac14d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2784ecaa5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bbe1f12248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5ecb4b5a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277d69aff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15 173 371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1 875 302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10 890 597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RAFI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ANDRESEN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NORDSLETTEN ENGESET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GRØNNINGSÆTER  –  13,5 %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Øyratun, Elling O. Wallbøes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70273930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