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290a96f1e647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5b78152db8473e"/>
  </p:sldMasterIdLst>
  <p:sldIdLst>
    <p:sldId xmlns:r="http://schemas.openxmlformats.org/officeDocument/2006/relationships" id="256" r:id="Rf2cd6a94a1fc47cd"/>
    <p:sldId xmlns:r="http://schemas.openxmlformats.org/officeDocument/2006/relationships" id="257" r:id="R5f3b0aa6b4c747dd"/>
    <p:sldId xmlns:r="http://schemas.openxmlformats.org/officeDocument/2006/relationships" id="258" r:id="Reb9c37e6aa9e498c"/>
    <p:sldId xmlns:r="http://schemas.openxmlformats.org/officeDocument/2006/relationships" id="259" r:id="Rba6af90f2e804fd1"/>
    <p:sldId xmlns:r="http://schemas.openxmlformats.org/officeDocument/2006/relationships" id="260" r:id="Rafa151e5d75348b1"/>
    <p:sldId xmlns:r="http://schemas.openxmlformats.org/officeDocument/2006/relationships" id="261" r:id="R42252ce79ba24729"/>
    <p:sldId xmlns:r="http://schemas.openxmlformats.org/officeDocument/2006/relationships" id="262" r:id="R25a4815c70924e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5b78152db8473e" /><Relationship Type="http://schemas.openxmlformats.org/officeDocument/2006/relationships/slide" Target="/ppt/slides/slide1.xml" Id="Rf2cd6a94a1fc47cd" /><Relationship Type="http://schemas.openxmlformats.org/officeDocument/2006/relationships/slide" Target="/ppt/slides/slide2.xml" Id="R5f3b0aa6b4c747dd" /><Relationship Type="http://schemas.openxmlformats.org/officeDocument/2006/relationships/slide" Target="/ppt/slides/slide3.xml" Id="Reb9c37e6aa9e498c" /><Relationship Type="http://schemas.openxmlformats.org/officeDocument/2006/relationships/slide" Target="/ppt/slides/slide4.xml" Id="Rba6af90f2e804fd1" /><Relationship Type="http://schemas.openxmlformats.org/officeDocument/2006/relationships/slide" Target="/ppt/slides/slide5.xml" Id="Rafa151e5d75348b1" /><Relationship Type="http://schemas.openxmlformats.org/officeDocument/2006/relationships/slide" Target="/ppt/slides/slide6.xml" Id="R42252ce79ba24729" /><Relationship Type="http://schemas.openxmlformats.org/officeDocument/2006/relationships/slide" Target="/ppt/slides/slide7.xml" Id="R25a4815c70924e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4e898636004d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1879073fd488f" /><Relationship Type="http://schemas.openxmlformats.org/officeDocument/2006/relationships/theme" Target="/ppt/slideMasters/theme/theme1.xml" Id="R2873f63392a74e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11879073fd48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9f13bab4d43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287642dcc4a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d4dc49aed49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c1e8150ce48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2a5bd07154a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660e8b0dc4d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6fec329144d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GRIMSØEN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GRIMSØEN AS ble etablert [år] og holder til i Skjeberg.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9 045 558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1 006 870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−727 932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22 519 869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38 735 897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 PETTER GRIMSØEN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Dusaveien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1747 Skjeberg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971 133 287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GRIMSØEN AS</a:t>
            </a:r>
          </a:p>
        </p:txBody>
      </p:sp>
    </p:spTree>
  </p:cSld>
  <p:clrMapOvr>
    <a:masterClrMapping xmlns:a="http://schemas.openxmlformats.org/drawingml/2006/main"/>
  </p:clrMapOvr>
</p:sld>
</file>