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fd8742ed9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115f471204454"/>
  </p:sldMasterIdLst>
  <p:sldIdLst>
    <p:sldId xmlns:r="http://schemas.openxmlformats.org/officeDocument/2006/relationships" id="256" r:id="R0e7395cfa8aa4613"/>
    <p:sldId xmlns:r="http://schemas.openxmlformats.org/officeDocument/2006/relationships" id="257" r:id="R6cd301be613a46d2"/>
    <p:sldId xmlns:r="http://schemas.openxmlformats.org/officeDocument/2006/relationships" id="258" r:id="R94fdcc365b0d4665"/>
    <p:sldId xmlns:r="http://schemas.openxmlformats.org/officeDocument/2006/relationships" id="259" r:id="Reede90b182fe4970"/>
    <p:sldId xmlns:r="http://schemas.openxmlformats.org/officeDocument/2006/relationships" id="260" r:id="R3dc525e6801c4c2f"/>
    <p:sldId xmlns:r="http://schemas.openxmlformats.org/officeDocument/2006/relationships" id="261" r:id="R6354e6490fe84afa"/>
    <p:sldId xmlns:r="http://schemas.openxmlformats.org/officeDocument/2006/relationships" id="262" r:id="R99719f80a998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115f471204454" /><Relationship Type="http://schemas.openxmlformats.org/officeDocument/2006/relationships/slide" Target="/ppt/slides/slide1.xml" Id="R0e7395cfa8aa4613" /><Relationship Type="http://schemas.openxmlformats.org/officeDocument/2006/relationships/slide" Target="/ppt/slides/slide2.xml" Id="R6cd301be613a46d2" /><Relationship Type="http://schemas.openxmlformats.org/officeDocument/2006/relationships/slide" Target="/ppt/slides/slide3.xml" Id="R94fdcc365b0d4665" /><Relationship Type="http://schemas.openxmlformats.org/officeDocument/2006/relationships/slide" Target="/ppt/slides/slide4.xml" Id="Reede90b182fe4970" /><Relationship Type="http://schemas.openxmlformats.org/officeDocument/2006/relationships/slide" Target="/ppt/slides/slide5.xml" Id="R3dc525e6801c4c2f" /><Relationship Type="http://schemas.openxmlformats.org/officeDocument/2006/relationships/slide" Target="/ppt/slides/slide6.xml" Id="R6354e6490fe84afa" /><Relationship Type="http://schemas.openxmlformats.org/officeDocument/2006/relationships/slide" Target="/ppt/slides/slide7.xml" Id="R99719f80a998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dd38075e3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0455c99a4639" /><Relationship Type="http://schemas.openxmlformats.org/officeDocument/2006/relationships/theme" Target="/ppt/slideMasters/theme/theme1.xml" Id="Reb512942604e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a0455c99a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1af7c20c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24f8e100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6791d651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47964b81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89c16280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25182fb5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4eb17edf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