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e1eda62286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f64e7d73c41c0"/>
  </p:sldMasterIdLst>
  <p:sldIdLst>
    <p:sldId xmlns:r="http://schemas.openxmlformats.org/officeDocument/2006/relationships" id="256" r:id="R4f54f2a4ad014677"/>
    <p:sldId xmlns:r="http://schemas.openxmlformats.org/officeDocument/2006/relationships" id="257" r:id="R5d0025f9decd43e1"/>
    <p:sldId xmlns:r="http://schemas.openxmlformats.org/officeDocument/2006/relationships" id="258" r:id="Rb2a6fff6b19243c6"/>
    <p:sldId xmlns:r="http://schemas.openxmlformats.org/officeDocument/2006/relationships" id="259" r:id="Rf822fbf825a144f7"/>
    <p:sldId xmlns:r="http://schemas.openxmlformats.org/officeDocument/2006/relationships" id="260" r:id="R513def87e0b145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f64e7d73c41c0" /><Relationship Type="http://schemas.openxmlformats.org/officeDocument/2006/relationships/slide" Target="/ppt/slides/slide1.xml" Id="R4f54f2a4ad014677" /><Relationship Type="http://schemas.openxmlformats.org/officeDocument/2006/relationships/slide" Target="/ppt/slides/slide2.xml" Id="R5d0025f9decd43e1" /><Relationship Type="http://schemas.openxmlformats.org/officeDocument/2006/relationships/slide" Target="/ppt/slides/slide3.xml" Id="Rb2a6fff6b19243c6" /><Relationship Type="http://schemas.openxmlformats.org/officeDocument/2006/relationships/slide" Target="/ppt/slides/slide4.xml" Id="Rf822fbf825a144f7" /><Relationship Type="http://schemas.openxmlformats.org/officeDocument/2006/relationships/slide" Target="/ppt/slides/slide5.xml" Id="R513def87e0b145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eb3043e6343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3128e25e141ca" /><Relationship Type="http://schemas.openxmlformats.org/officeDocument/2006/relationships/theme" Target="/ppt/slideMasters/theme/theme1.xml" Id="R25f33907e4eb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a3128e25e141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36e498d044c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15985e50a43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71ba79bec4e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d68c0d5944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26830452f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HERAD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52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