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a74af1909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4171510ad4b6e"/>
  </p:sldMasterIdLst>
  <p:sldIdLst>
    <p:sldId xmlns:r="http://schemas.openxmlformats.org/officeDocument/2006/relationships" id="256" r:id="Rac3a0c27759f4653"/>
    <p:sldId xmlns:r="http://schemas.openxmlformats.org/officeDocument/2006/relationships" id="257" r:id="Re72f354a83cb46fe"/>
    <p:sldId xmlns:r="http://schemas.openxmlformats.org/officeDocument/2006/relationships" id="258" r:id="R75276d603a8f4dfc"/>
    <p:sldId xmlns:r="http://schemas.openxmlformats.org/officeDocument/2006/relationships" id="259" r:id="Raf413f5e479742e7"/>
    <p:sldId xmlns:r="http://schemas.openxmlformats.org/officeDocument/2006/relationships" id="260" r:id="R3ba3fad62f2d422d"/>
    <p:sldId xmlns:r="http://schemas.openxmlformats.org/officeDocument/2006/relationships" id="261" r:id="R75620d6f4b5e4133"/>
    <p:sldId xmlns:r="http://schemas.openxmlformats.org/officeDocument/2006/relationships" id="262" r:id="R8c75de5a0242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4171510ad4b6e" /><Relationship Type="http://schemas.openxmlformats.org/officeDocument/2006/relationships/slide" Target="/ppt/slides/slide1.xml" Id="Rac3a0c27759f4653" /><Relationship Type="http://schemas.openxmlformats.org/officeDocument/2006/relationships/slide" Target="/ppt/slides/slide2.xml" Id="Re72f354a83cb46fe" /><Relationship Type="http://schemas.openxmlformats.org/officeDocument/2006/relationships/slide" Target="/ppt/slides/slide3.xml" Id="R75276d603a8f4dfc" /><Relationship Type="http://schemas.openxmlformats.org/officeDocument/2006/relationships/slide" Target="/ppt/slides/slide4.xml" Id="Raf413f5e479742e7" /><Relationship Type="http://schemas.openxmlformats.org/officeDocument/2006/relationships/slide" Target="/ppt/slides/slide5.xml" Id="R3ba3fad62f2d422d" /><Relationship Type="http://schemas.openxmlformats.org/officeDocument/2006/relationships/slide" Target="/ppt/slides/slide6.xml" Id="R75620d6f4b5e4133" /><Relationship Type="http://schemas.openxmlformats.org/officeDocument/2006/relationships/slide" Target="/ppt/slides/slide7.xml" Id="R8c75de5a0242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447945e9d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264cffbb4314" /><Relationship Type="http://schemas.openxmlformats.org/officeDocument/2006/relationships/theme" Target="/ppt/slideMasters/theme/theme1.xml" Id="Rf7bc523d8555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f264cffbb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d8aa6594d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bf8e640b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43c5abde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e6a4b532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263df800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1e3d4188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6153e438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ALIMAK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ALIMAK GROUP NORWAY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199 435 703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5 935 439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5 335 708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95 419 812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ALIMAK GROUP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Godviksvingene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93 60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