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a8c4540b1f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f2cfe9f614e4c"/>
  </p:sldMasterIdLst>
  <p:sldIdLst>
    <p:sldId xmlns:r="http://schemas.openxmlformats.org/officeDocument/2006/relationships" id="256" r:id="R25504b7562a74d2a"/>
    <p:sldId xmlns:r="http://schemas.openxmlformats.org/officeDocument/2006/relationships" id="257" r:id="R0c6b4c906bb24b8c"/>
    <p:sldId xmlns:r="http://schemas.openxmlformats.org/officeDocument/2006/relationships" id="258" r:id="Rbaed4ebb490c415b"/>
    <p:sldId xmlns:r="http://schemas.openxmlformats.org/officeDocument/2006/relationships" id="259" r:id="R72c1b8ef52f9479a"/>
    <p:sldId xmlns:r="http://schemas.openxmlformats.org/officeDocument/2006/relationships" id="260" r:id="R3e60a9dc9cd24c4e"/>
    <p:sldId xmlns:r="http://schemas.openxmlformats.org/officeDocument/2006/relationships" id="261" r:id="R0cab54c010e547a5"/>
    <p:sldId xmlns:r="http://schemas.openxmlformats.org/officeDocument/2006/relationships" id="262" r:id="R94ede31ac8d9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f2cfe9f614e4c" /><Relationship Type="http://schemas.openxmlformats.org/officeDocument/2006/relationships/slide" Target="/ppt/slides/slide1.xml" Id="R25504b7562a74d2a" /><Relationship Type="http://schemas.openxmlformats.org/officeDocument/2006/relationships/slide" Target="/ppt/slides/slide2.xml" Id="R0c6b4c906bb24b8c" /><Relationship Type="http://schemas.openxmlformats.org/officeDocument/2006/relationships/slide" Target="/ppt/slides/slide3.xml" Id="Rbaed4ebb490c415b" /><Relationship Type="http://schemas.openxmlformats.org/officeDocument/2006/relationships/slide" Target="/ppt/slides/slide4.xml" Id="R72c1b8ef52f9479a" /><Relationship Type="http://schemas.openxmlformats.org/officeDocument/2006/relationships/slide" Target="/ppt/slides/slide5.xml" Id="R3e60a9dc9cd24c4e" /><Relationship Type="http://schemas.openxmlformats.org/officeDocument/2006/relationships/slide" Target="/ppt/slides/slide6.xml" Id="R0cab54c010e547a5" /><Relationship Type="http://schemas.openxmlformats.org/officeDocument/2006/relationships/slide" Target="/ppt/slides/slide7.xml" Id="R94ede31ac8d9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f95017c8c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a7f8fb5cd4aec" /><Relationship Type="http://schemas.openxmlformats.org/officeDocument/2006/relationships/theme" Target="/ppt/slideMasters/theme/theme1.xml" Id="R134ac57cc42848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6a7f8fb5cd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cd66c1eef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2f0f09fb34d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7f69f8050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f6da824574f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6e393abcb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997d4e89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e8932c314a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WILLIAM WALLACE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