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d6ec308da340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3ba7de42b48bb"/>
  </p:sldMasterIdLst>
  <p:sldIdLst>
    <p:sldId xmlns:r="http://schemas.openxmlformats.org/officeDocument/2006/relationships" id="256" r:id="Ra50cbac189124541"/>
    <p:sldId xmlns:r="http://schemas.openxmlformats.org/officeDocument/2006/relationships" id="257" r:id="R53f1d9feab8c48f3"/>
    <p:sldId xmlns:r="http://schemas.openxmlformats.org/officeDocument/2006/relationships" id="258" r:id="R66f7934b976945b8"/>
    <p:sldId xmlns:r="http://schemas.openxmlformats.org/officeDocument/2006/relationships" id="259" r:id="R2fb3ead48db34819"/>
    <p:sldId xmlns:r="http://schemas.openxmlformats.org/officeDocument/2006/relationships" id="260" r:id="R966cb62089cb41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3ba7de42b48bb" /><Relationship Type="http://schemas.openxmlformats.org/officeDocument/2006/relationships/slide" Target="/ppt/slides/slide1.xml" Id="Ra50cbac189124541" /><Relationship Type="http://schemas.openxmlformats.org/officeDocument/2006/relationships/slide" Target="/ppt/slides/slide2.xml" Id="R53f1d9feab8c48f3" /><Relationship Type="http://schemas.openxmlformats.org/officeDocument/2006/relationships/slide" Target="/ppt/slides/slide3.xml" Id="R66f7934b976945b8" /><Relationship Type="http://schemas.openxmlformats.org/officeDocument/2006/relationships/slide" Target="/ppt/slides/slide4.xml" Id="R2fb3ead48db34819" /><Relationship Type="http://schemas.openxmlformats.org/officeDocument/2006/relationships/slide" Target="/ppt/slides/slide5.xml" Id="R966cb62089cb41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f41f3924ca4b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217ac23fc488d" /><Relationship Type="http://schemas.openxmlformats.org/officeDocument/2006/relationships/theme" Target="/ppt/slideMasters/theme/theme1.xml" Id="Rd90390edc77c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9217ac23fc48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0d71696504d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24ac0a18046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508d0c7844d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4c31269724e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c78f1c3bb4b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KOMMUNE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Gjelbakken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postmottak@selbu.kommune.no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www.selbu.kommune.no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971 197 609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KOMMUNE</a:t>
            </a:r>
          </a:p>
        </p:txBody>
      </p:sp>
    </p:spTree>
  </p:cSld>
  <p:clrMapOvr>
    <a:masterClrMapping xmlns:a="http://schemas.openxmlformats.org/drawingml/2006/main"/>
  </p:clrMapOvr>
</p:sld>
</file>