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120720752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5f43791ad4d69"/>
  </p:sldMasterIdLst>
  <p:sldIdLst>
    <p:sldId xmlns:r="http://schemas.openxmlformats.org/officeDocument/2006/relationships" id="256" r:id="R0340b31d4f344375"/>
    <p:sldId xmlns:r="http://schemas.openxmlformats.org/officeDocument/2006/relationships" id="257" r:id="Rc40f3c7943c04bbd"/>
    <p:sldId xmlns:r="http://schemas.openxmlformats.org/officeDocument/2006/relationships" id="258" r:id="Rc9ca562a67154934"/>
    <p:sldId xmlns:r="http://schemas.openxmlformats.org/officeDocument/2006/relationships" id="259" r:id="R3d9084307810459b"/>
    <p:sldId xmlns:r="http://schemas.openxmlformats.org/officeDocument/2006/relationships" id="260" r:id="Rcf631c6a5e664fcc"/>
    <p:sldId xmlns:r="http://schemas.openxmlformats.org/officeDocument/2006/relationships" id="261" r:id="R3b0bc2fdc2dc42b4"/>
    <p:sldId xmlns:r="http://schemas.openxmlformats.org/officeDocument/2006/relationships" id="262" r:id="R9696ec62f22d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5f43791ad4d69" /><Relationship Type="http://schemas.openxmlformats.org/officeDocument/2006/relationships/slide" Target="/ppt/slides/slide1.xml" Id="R0340b31d4f344375" /><Relationship Type="http://schemas.openxmlformats.org/officeDocument/2006/relationships/slide" Target="/ppt/slides/slide2.xml" Id="Rc40f3c7943c04bbd" /><Relationship Type="http://schemas.openxmlformats.org/officeDocument/2006/relationships/slide" Target="/ppt/slides/slide3.xml" Id="Rc9ca562a67154934" /><Relationship Type="http://schemas.openxmlformats.org/officeDocument/2006/relationships/slide" Target="/ppt/slides/slide4.xml" Id="R3d9084307810459b" /><Relationship Type="http://schemas.openxmlformats.org/officeDocument/2006/relationships/slide" Target="/ppt/slides/slide5.xml" Id="Rcf631c6a5e664fcc" /><Relationship Type="http://schemas.openxmlformats.org/officeDocument/2006/relationships/slide" Target="/ppt/slides/slide6.xml" Id="R3b0bc2fdc2dc42b4" /><Relationship Type="http://schemas.openxmlformats.org/officeDocument/2006/relationships/slide" Target="/ppt/slides/slide7.xml" Id="R9696ec62f22d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4c3097be8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2189431b241cb" /><Relationship Type="http://schemas.openxmlformats.org/officeDocument/2006/relationships/theme" Target="/ppt/slideMasters/theme/theme1.xml" Id="R6834b69b60aa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2189431b2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380cf6fe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caa69a4f8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ba24a720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6ae1555c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612b2d1b45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6895d38ae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0433fbb99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KYSTMILJØ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103 075 848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25 761 380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50 348 759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Stormyrvegen 199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23 52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