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0186dbc75145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78f58840ba4567"/>
  </p:sldMasterIdLst>
  <p:sldIdLst>
    <p:sldId xmlns:r="http://schemas.openxmlformats.org/officeDocument/2006/relationships" id="256" r:id="R32050c7ce51a4566"/>
    <p:sldId xmlns:r="http://schemas.openxmlformats.org/officeDocument/2006/relationships" id="257" r:id="R1756d6db3e4047d9"/>
    <p:sldId xmlns:r="http://schemas.openxmlformats.org/officeDocument/2006/relationships" id="258" r:id="R76c20a2b8bd342d8"/>
    <p:sldId xmlns:r="http://schemas.openxmlformats.org/officeDocument/2006/relationships" id="259" r:id="R5541bd4faaa84e00"/>
    <p:sldId xmlns:r="http://schemas.openxmlformats.org/officeDocument/2006/relationships" id="260" r:id="R09a485f017814656"/>
    <p:sldId xmlns:r="http://schemas.openxmlformats.org/officeDocument/2006/relationships" id="261" r:id="R97cbe144bfde45b5"/>
    <p:sldId xmlns:r="http://schemas.openxmlformats.org/officeDocument/2006/relationships" id="262" r:id="Ra383c670c8d140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8f58840ba4567" /><Relationship Type="http://schemas.openxmlformats.org/officeDocument/2006/relationships/slide" Target="/ppt/slides/slide1.xml" Id="R32050c7ce51a4566" /><Relationship Type="http://schemas.openxmlformats.org/officeDocument/2006/relationships/slide" Target="/ppt/slides/slide2.xml" Id="R1756d6db3e4047d9" /><Relationship Type="http://schemas.openxmlformats.org/officeDocument/2006/relationships/slide" Target="/ppt/slides/slide3.xml" Id="R76c20a2b8bd342d8" /><Relationship Type="http://schemas.openxmlformats.org/officeDocument/2006/relationships/slide" Target="/ppt/slides/slide4.xml" Id="R5541bd4faaa84e00" /><Relationship Type="http://schemas.openxmlformats.org/officeDocument/2006/relationships/slide" Target="/ppt/slides/slide5.xml" Id="R09a485f017814656" /><Relationship Type="http://schemas.openxmlformats.org/officeDocument/2006/relationships/slide" Target="/ppt/slides/slide6.xml" Id="R97cbe144bfde45b5" /><Relationship Type="http://schemas.openxmlformats.org/officeDocument/2006/relationships/slide" Target="/ppt/slides/slide7.xml" Id="Ra383c670c8d140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3ca6773cc41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a340c25584bd2" /><Relationship Type="http://schemas.openxmlformats.org/officeDocument/2006/relationships/theme" Target="/ppt/slideMasters/theme/theme1.xml" Id="Rbf16332a8a1a4b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9a340c25584b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d9bbd3b7c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e3a381e624c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8c3d9634340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5f0b0445b47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7e31872224f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aa09d1f9a4b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7142cf620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HJARTDAL OG GRANSHERAD REKNESKAPSKONTOR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HJARTDAL OG GRANSHERAD REKNESKAPSKONTOR AS ble etablert [år] og holder til i Sauland.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8 195 494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745 360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1 769 948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KJEVE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BAMLE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MAILEN PEDERSEN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VÅLE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Saulandsvegen 416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3692 Sauland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helge@hgr.no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971 220 988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