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cff2e2051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c4b45d4ba4a4f"/>
  </p:sldMasterIdLst>
  <p:sldIdLst>
    <p:sldId xmlns:r="http://schemas.openxmlformats.org/officeDocument/2006/relationships" id="256" r:id="Re816c9f4ce794f70"/>
    <p:sldId xmlns:r="http://schemas.openxmlformats.org/officeDocument/2006/relationships" id="257" r:id="R35f047611d564718"/>
    <p:sldId xmlns:r="http://schemas.openxmlformats.org/officeDocument/2006/relationships" id="258" r:id="R45e1e98472e44e0d"/>
    <p:sldId xmlns:r="http://schemas.openxmlformats.org/officeDocument/2006/relationships" id="259" r:id="R7227b89d9d8d4463"/>
    <p:sldId xmlns:r="http://schemas.openxmlformats.org/officeDocument/2006/relationships" id="260" r:id="Rd084bdc07e5c4af5"/>
    <p:sldId xmlns:r="http://schemas.openxmlformats.org/officeDocument/2006/relationships" id="261" r:id="Rb2f6a2a70781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c4b45d4ba4a4f" /><Relationship Type="http://schemas.openxmlformats.org/officeDocument/2006/relationships/slide" Target="/ppt/slides/slide1.xml" Id="Re816c9f4ce794f70" /><Relationship Type="http://schemas.openxmlformats.org/officeDocument/2006/relationships/slide" Target="/ppt/slides/slide2.xml" Id="R35f047611d564718" /><Relationship Type="http://schemas.openxmlformats.org/officeDocument/2006/relationships/slide" Target="/ppt/slides/slide3.xml" Id="R45e1e98472e44e0d" /><Relationship Type="http://schemas.openxmlformats.org/officeDocument/2006/relationships/slide" Target="/ppt/slides/slide4.xml" Id="R7227b89d9d8d4463" /><Relationship Type="http://schemas.openxmlformats.org/officeDocument/2006/relationships/slide" Target="/ppt/slides/slide5.xml" Id="Rd084bdc07e5c4af5" /><Relationship Type="http://schemas.openxmlformats.org/officeDocument/2006/relationships/slide" Target="/ppt/slides/slide6.xml" Id="Rb2f6a2a70781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dc29eba9d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5e7e706348c9" /><Relationship Type="http://schemas.openxmlformats.org/officeDocument/2006/relationships/theme" Target="/ppt/slideMasters/theme/theme1.xml" Id="R3b3964133118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e5e7e7063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e9581330e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08e58d94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0ba3226cf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dfc51d69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e755a6da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e8fc3ca2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KJELL HOLM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KJELL HOLM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60 613 104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979 266 543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983 185 254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www.stiftelsenkjellholm.no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971 222 727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