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f7e37d715c46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b21556d3f24427"/>
  </p:sldMasterIdLst>
  <p:sldIdLst>
    <p:sldId xmlns:r="http://schemas.openxmlformats.org/officeDocument/2006/relationships" id="256" r:id="R8ff7923af41a4bd2"/>
    <p:sldId xmlns:r="http://schemas.openxmlformats.org/officeDocument/2006/relationships" id="257" r:id="Ra517dae2092a46b5"/>
    <p:sldId xmlns:r="http://schemas.openxmlformats.org/officeDocument/2006/relationships" id="258" r:id="R4f08c853859e4bcf"/>
    <p:sldId xmlns:r="http://schemas.openxmlformats.org/officeDocument/2006/relationships" id="259" r:id="R170a3d25ae3249f9"/>
    <p:sldId xmlns:r="http://schemas.openxmlformats.org/officeDocument/2006/relationships" id="260" r:id="Rb777acb206384607"/>
    <p:sldId xmlns:r="http://schemas.openxmlformats.org/officeDocument/2006/relationships" id="261" r:id="R2a712747ce4043de"/>
    <p:sldId xmlns:r="http://schemas.openxmlformats.org/officeDocument/2006/relationships" id="262" r:id="R3498ef9364bf4c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21556d3f24427" /><Relationship Type="http://schemas.openxmlformats.org/officeDocument/2006/relationships/slide" Target="/ppt/slides/slide1.xml" Id="R8ff7923af41a4bd2" /><Relationship Type="http://schemas.openxmlformats.org/officeDocument/2006/relationships/slide" Target="/ppt/slides/slide2.xml" Id="Ra517dae2092a46b5" /><Relationship Type="http://schemas.openxmlformats.org/officeDocument/2006/relationships/slide" Target="/ppt/slides/slide3.xml" Id="R4f08c853859e4bcf" /><Relationship Type="http://schemas.openxmlformats.org/officeDocument/2006/relationships/slide" Target="/ppt/slides/slide4.xml" Id="R170a3d25ae3249f9" /><Relationship Type="http://schemas.openxmlformats.org/officeDocument/2006/relationships/slide" Target="/ppt/slides/slide5.xml" Id="Rb777acb206384607" /><Relationship Type="http://schemas.openxmlformats.org/officeDocument/2006/relationships/slide" Target="/ppt/slides/slide6.xml" Id="R2a712747ce4043de" /><Relationship Type="http://schemas.openxmlformats.org/officeDocument/2006/relationships/slide" Target="/ppt/slides/slide7.xml" Id="R3498ef9364bf4c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4b4518c044f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dc1fcfe4b40ef" /><Relationship Type="http://schemas.openxmlformats.org/officeDocument/2006/relationships/theme" Target="/ppt/slideMasters/theme/theme1.xml" Id="R63e71ac435c84a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dc1fcfe4b40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c6bf9168747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014b0a8ff49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c696932174b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d6f6efc324e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9983dd76b46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8264ca07c42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e2dccbe5d42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HELLVIK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6 323 024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TOLLESHAUG JOHN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