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842bd650394e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4fcdb7d562441e"/>
  </p:sldMasterIdLst>
  <p:sldIdLst>
    <p:sldId xmlns:r="http://schemas.openxmlformats.org/officeDocument/2006/relationships" id="256" r:id="R4e8f3329c5a945ab"/>
    <p:sldId xmlns:r="http://schemas.openxmlformats.org/officeDocument/2006/relationships" id="257" r:id="Rb76b64275d5541ed"/>
    <p:sldId xmlns:r="http://schemas.openxmlformats.org/officeDocument/2006/relationships" id="258" r:id="Rc67000244002480e"/>
    <p:sldId xmlns:r="http://schemas.openxmlformats.org/officeDocument/2006/relationships" id="259" r:id="Rd516d29ec0744e0c"/>
    <p:sldId xmlns:r="http://schemas.openxmlformats.org/officeDocument/2006/relationships" id="260" r:id="Reb7b4f64be76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fcdb7d562441e" /><Relationship Type="http://schemas.openxmlformats.org/officeDocument/2006/relationships/slide" Target="/ppt/slides/slide1.xml" Id="R4e8f3329c5a945ab" /><Relationship Type="http://schemas.openxmlformats.org/officeDocument/2006/relationships/slide" Target="/ppt/slides/slide2.xml" Id="Rb76b64275d5541ed" /><Relationship Type="http://schemas.openxmlformats.org/officeDocument/2006/relationships/slide" Target="/ppt/slides/slide3.xml" Id="Rc67000244002480e" /><Relationship Type="http://schemas.openxmlformats.org/officeDocument/2006/relationships/slide" Target="/ppt/slides/slide4.xml" Id="Rd516d29ec0744e0c" /><Relationship Type="http://schemas.openxmlformats.org/officeDocument/2006/relationships/slide" Target="/ppt/slides/slide5.xml" Id="Reb7b4f64be76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7f498363d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c87bb7d564f4c" /><Relationship Type="http://schemas.openxmlformats.org/officeDocument/2006/relationships/theme" Target="/ppt/slideMasters/theme/theme1.xml" Id="R7352b474e9ea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cc87bb7d56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2fd57475845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55a811ae9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f29b568f7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1ee2e6fd7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01e9f4e8f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KRISTELIGE LEGE- OG TANNLEGEFORENING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KRISTELIGE LEGE- OG TANNLEGEFORENING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post@nklf.no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www.nklf.no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971 272 554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