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67a15ab05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bc7374a334edc"/>
  </p:sldMasterIdLst>
  <p:sldIdLst>
    <p:sldId xmlns:r="http://schemas.openxmlformats.org/officeDocument/2006/relationships" id="256" r:id="R61a8fcfa60114e56"/>
    <p:sldId xmlns:r="http://schemas.openxmlformats.org/officeDocument/2006/relationships" id="257" r:id="R5b0845eeb000485e"/>
    <p:sldId xmlns:r="http://schemas.openxmlformats.org/officeDocument/2006/relationships" id="258" r:id="Rcd056d0dd7d146ff"/>
    <p:sldId xmlns:r="http://schemas.openxmlformats.org/officeDocument/2006/relationships" id="259" r:id="R21cc530145ff40b7"/>
    <p:sldId xmlns:r="http://schemas.openxmlformats.org/officeDocument/2006/relationships" id="260" r:id="Rf4d6e202b5394a41"/>
    <p:sldId xmlns:r="http://schemas.openxmlformats.org/officeDocument/2006/relationships" id="261" r:id="R1ffc9216d925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bc7374a334edc" /><Relationship Type="http://schemas.openxmlformats.org/officeDocument/2006/relationships/slide" Target="/ppt/slides/slide1.xml" Id="R61a8fcfa60114e56" /><Relationship Type="http://schemas.openxmlformats.org/officeDocument/2006/relationships/slide" Target="/ppt/slides/slide2.xml" Id="R5b0845eeb000485e" /><Relationship Type="http://schemas.openxmlformats.org/officeDocument/2006/relationships/slide" Target="/ppt/slides/slide3.xml" Id="Rcd056d0dd7d146ff" /><Relationship Type="http://schemas.openxmlformats.org/officeDocument/2006/relationships/slide" Target="/ppt/slides/slide4.xml" Id="R21cc530145ff40b7" /><Relationship Type="http://schemas.openxmlformats.org/officeDocument/2006/relationships/slide" Target="/ppt/slides/slide5.xml" Id="Rf4d6e202b5394a41" /><Relationship Type="http://schemas.openxmlformats.org/officeDocument/2006/relationships/slide" Target="/ppt/slides/slide6.xml" Id="R1ffc9216d925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d35361dea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f290349246e7" /><Relationship Type="http://schemas.openxmlformats.org/officeDocument/2006/relationships/theme" Target="/ppt/slideMasters/theme/theme1.xml" Id="R91aa206260cb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ff2903492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6e4eaa76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9bedf961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7f2bc418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82ed6551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5288b6e8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2aa5424b3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HOVEDORGANISASJONEN 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73 343 885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ka@ka.no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