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099a1e15624d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31344310ad41b9"/>
  </p:sldMasterIdLst>
  <p:sldIdLst>
    <p:sldId xmlns:r="http://schemas.openxmlformats.org/officeDocument/2006/relationships" id="256" r:id="R7846da4141d842ae"/>
    <p:sldId xmlns:r="http://schemas.openxmlformats.org/officeDocument/2006/relationships" id="257" r:id="Ra209a1bddbfe4c91"/>
    <p:sldId xmlns:r="http://schemas.openxmlformats.org/officeDocument/2006/relationships" id="258" r:id="Rdc44154317d94ba5"/>
    <p:sldId xmlns:r="http://schemas.openxmlformats.org/officeDocument/2006/relationships" id="259" r:id="R9830ec38d3b04197"/>
    <p:sldId xmlns:r="http://schemas.openxmlformats.org/officeDocument/2006/relationships" id="260" r:id="R4bc79b5dc2814e79"/>
    <p:sldId xmlns:r="http://schemas.openxmlformats.org/officeDocument/2006/relationships" id="261" r:id="R427f70c594f54e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31344310ad41b9" /><Relationship Type="http://schemas.openxmlformats.org/officeDocument/2006/relationships/slide" Target="/ppt/slides/slide1.xml" Id="R7846da4141d842ae" /><Relationship Type="http://schemas.openxmlformats.org/officeDocument/2006/relationships/slide" Target="/ppt/slides/slide2.xml" Id="Ra209a1bddbfe4c91" /><Relationship Type="http://schemas.openxmlformats.org/officeDocument/2006/relationships/slide" Target="/ppt/slides/slide3.xml" Id="Rdc44154317d94ba5" /><Relationship Type="http://schemas.openxmlformats.org/officeDocument/2006/relationships/slide" Target="/ppt/slides/slide4.xml" Id="R9830ec38d3b04197" /><Relationship Type="http://schemas.openxmlformats.org/officeDocument/2006/relationships/slide" Target="/ppt/slides/slide5.xml" Id="R4bc79b5dc2814e79" /><Relationship Type="http://schemas.openxmlformats.org/officeDocument/2006/relationships/slide" Target="/ppt/slides/slide6.xml" Id="R427f70c594f54e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40b1f86bdf45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430c103fe4b70" /><Relationship Type="http://schemas.openxmlformats.org/officeDocument/2006/relationships/theme" Target="/ppt/slideMasters/theme/theme1.xml" Id="Ra65c3d11667049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6430c103fe4b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47bea4a704b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d5fe8674b49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a897845e443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21713cf6947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f3a642e7449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ff769638c48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MENNESKEVERD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MENNESKEVERD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MENNESKEVERD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MENNESKEVERD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MENNESKEVERD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MENNESKEVERD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10 675 279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4 568 974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6 208 640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MENNESKEVERD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34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post@menneskeverd.no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www.menneskeverd.no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971 276 959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MENNESKEVERD</a:t>
            </a:r>
          </a:p>
        </p:txBody>
      </p:sp>
    </p:spTree>
  </p:cSld>
  <p:clrMapOvr>
    <a:masterClrMapping xmlns:a="http://schemas.openxmlformats.org/drawingml/2006/main"/>
  </p:clrMapOvr>
</p:sld>
</file>