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c6abf04eb84a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a7583f7e394181"/>
  </p:sldMasterIdLst>
  <p:sldIdLst>
    <p:sldId xmlns:r="http://schemas.openxmlformats.org/officeDocument/2006/relationships" id="256" r:id="R7a5d4004862d4e4b"/>
    <p:sldId xmlns:r="http://schemas.openxmlformats.org/officeDocument/2006/relationships" id="257" r:id="Rd40a86edbc1d4b2c"/>
    <p:sldId xmlns:r="http://schemas.openxmlformats.org/officeDocument/2006/relationships" id="258" r:id="R09e351bd82784604"/>
    <p:sldId xmlns:r="http://schemas.openxmlformats.org/officeDocument/2006/relationships" id="259" r:id="R9f7720c9f9454299"/>
    <p:sldId xmlns:r="http://schemas.openxmlformats.org/officeDocument/2006/relationships" id="260" r:id="R822eb3ab740648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7583f7e394181" /><Relationship Type="http://schemas.openxmlformats.org/officeDocument/2006/relationships/slide" Target="/ppt/slides/slide1.xml" Id="R7a5d4004862d4e4b" /><Relationship Type="http://schemas.openxmlformats.org/officeDocument/2006/relationships/slide" Target="/ppt/slides/slide2.xml" Id="Rd40a86edbc1d4b2c" /><Relationship Type="http://schemas.openxmlformats.org/officeDocument/2006/relationships/slide" Target="/ppt/slides/slide3.xml" Id="R09e351bd82784604" /><Relationship Type="http://schemas.openxmlformats.org/officeDocument/2006/relationships/slide" Target="/ppt/slides/slide4.xml" Id="R9f7720c9f9454299" /><Relationship Type="http://schemas.openxmlformats.org/officeDocument/2006/relationships/slide" Target="/ppt/slides/slide5.xml" Id="R822eb3ab740648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631e70c1049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eb5f52f794d76" /><Relationship Type="http://schemas.openxmlformats.org/officeDocument/2006/relationships/theme" Target="/ppt/slideMasters/theme/theme1.xml" Id="Rf4a856906c3247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2eb5f52f794d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e01d22b6443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bda36f6e148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6e38ba07f44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4f4a71d7a4b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e7e81128144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RENDALEN KOMMUNESKOGER KF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KOMMUNESKOGER KF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RENDALEN KOMMUNESKOGER KF ble etablert [år] og holder til i Rendalen.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KOMMUNESKOGER KF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KOMMUNESKOGER KF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KOMMUNESKOGER KF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Hanestadveien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2484 Rendalen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may.britt.haugen@rendalen.kommune.no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www.rendalen.kommune.no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971 296 526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KOMMUNESKOGER KF</a:t>
            </a:r>
          </a:p>
        </p:txBody>
      </p:sp>
    </p:spTree>
  </p:cSld>
  <p:clrMapOvr>
    <a:masterClrMapping xmlns:a="http://schemas.openxmlformats.org/drawingml/2006/main"/>
  </p:clrMapOvr>
</p:sld>
</file>