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2bfb39dc3c45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c051d9760486c"/>
  </p:sldMasterIdLst>
  <p:sldIdLst>
    <p:sldId xmlns:r="http://schemas.openxmlformats.org/officeDocument/2006/relationships" id="256" r:id="R210e9b0c86734621"/>
    <p:sldId xmlns:r="http://schemas.openxmlformats.org/officeDocument/2006/relationships" id="257" r:id="R07b154a005124c7a"/>
    <p:sldId xmlns:r="http://schemas.openxmlformats.org/officeDocument/2006/relationships" id="258" r:id="Ra35e6bf5d0644ea9"/>
    <p:sldId xmlns:r="http://schemas.openxmlformats.org/officeDocument/2006/relationships" id="259" r:id="R17eb16e5f4ec40b6"/>
    <p:sldId xmlns:r="http://schemas.openxmlformats.org/officeDocument/2006/relationships" id="260" r:id="Rc32b2f1fa65f431c"/>
    <p:sldId xmlns:r="http://schemas.openxmlformats.org/officeDocument/2006/relationships" id="261" r:id="Rb615b7cd0c63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c051d9760486c" /><Relationship Type="http://schemas.openxmlformats.org/officeDocument/2006/relationships/slide" Target="/ppt/slides/slide1.xml" Id="R210e9b0c86734621" /><Relationship Type="http://schemas.openxmlformats.org/officeDocument/2006/relationships/slide" Target="/ppt/slides/slide2.xml" Id="R07b154a005124c7a" /><Relationship Type="http://schemas.openxmlformats.org/officeDocument/2006/relationships/slide" Target="/ppt/slides/slide3.xml" Id="Ra35e6bf5d0644ea9" /><Relationship Type="http://schemas.openxmlformats.org/officeDocument/2006/relationships/slide" Target="/ppt/slides/slide4.xml" Id="R17eb16e5f4ec40b6" /><Relationship Type="http://schemas.openxmlformats.org/officeDocument/2006/relationships/slide" Target="/ppt/slides/slide5.xml" Id="Rc32b2f1fa65f431c" /><Relationship Type="http://schemas.openxmlformats.org/officeDocument/2006/relationships/slide" Target="/ppt/slides/slide6.xml" Id="Rb615b7cd0c63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1eff9e7a14b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94b1a68184e99" /><Relationship Type="http://schemas.openxmlformats.org/officeDocument/2006/relationships/theme" Target="/ppt/slideMasters/theme/theme1.xml" Id="Re95eb25ca32743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b94b1a6818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fb1c1e2ac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0d5a9695c44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0835332d4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d9a14ab99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aab3d55ce42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b96dfde5745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PILAR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32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971 316 608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