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b3d2dec6d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50feb0368488c"/>
  </p:sldMasterIdLst>
  <p:sldIdLst>
    <p:sldId xmlns:r="http://schemas.openxmlformats.org/officeDocument/2006/relationships" id="256" r:id="Raf14fd1e86f2440c"/>
    <p:sldId xmlns:r="http://schemas.openxmlformats.org/officeDocument/2006/relationships" id="257" r:id="Rc6f39b2b50604585"/>
    <p:sldId xmlns:r="http://schemas.openxmlformats.org/officeDocument/2006/relationships" id="258" r:id="R2caa3e1c5ff74028"/>
    <p:sldId xmlns:r="http://schemas.openxmlformats.org/officeDocument/2006/relationships" id="259" r:id="R85dfdb6a4d134267"/>
    <p:sldId xmlns:r="http://schemas.openxmlformats.org/officeDocument/2006/relationships" id="260" r:id="Rb8ee91336b9a4402"/>
    <p:sldId xmlns:r="http://schemas.openxmlformats.org/officeDocument/2006/relationships" id="261" r:id="Rb4683db9f1b2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50feb0368488c" /><Relationship Type="http://schemas.openxmlformats.org/officeDocument/2006/relationships/slide" Target="/ppt/slides/slide1.xml" Id="Raf14fd1e86f2440c" /><Relationship Type="http://schemas.openxmlformats.org/officeDocument/2006/relationships/slide" Target="/ppt/slides/slide2.xml" Id="Rc6f39b2b50604585" /><Relationship Type="http://schemas.openxmlformats.org/officeDocument/2006/relationships/slide" Target="/ppt/slides/slide3.xml" Id="R2caa3e1c5ff74028" /><Relationship Type="http://schemas.openxmlformats.org/officeDocument/2006/relationships/slide" Target="/ppt/slides/slide4.xml" Id="R85dfdb6a4d134267" /><Relationship Type="http://schemas.openxmlformats.org/officeDocument/2006/relationships/slide" Target="/ppt/slides/slide5.xml" Id="Rb8ee91336b9a4402" /><Relationship Type="http://schemas.openxmlformats.org/officeDocument/2006/relationships/slide" Target="/ppt/slides/slide6.xml" Id="Rb4683db9f1b2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655cdd8fd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0b5113b13470f" /><Relationship Type="http://schemas.openxmlformats.org/officeDocument/2006/relationships/theme" Target="/ppt/slideMasters/theme/theme1.xml" Id="R469e3f8feb9b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0b5113b13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4a7efc67c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5007a18f46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9112cd8a5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45040af44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813043c37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094d8f8a2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PILAR REGNSKAP SA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10 583 771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