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c223564db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d65ac2ab44038"/>
  </p:sldMasterIdLst>
  <p:sldIdLst>
    <p:sldId xmlns:r="http://schemas.openxmlformats.org/officeDocument/2006/relationships" id="256" r:id="Rcbf90512ce2d4fd1"/>
    <p:sldId xmlns:r="http://schemas.openxmlformats.org/officeDocument/2006/relationships" id="257" r:id="R9ec405fcc3124eae"/>
    <p:sldId xmlns:r="http://schemas.openxmlformats.org/officeDocument/2006/relationships" id="258" r:id="Rcedf5065de4547f1"/>
    <p:sldId xmlns:r="http://schemas.openxmlformats.org/officeDocument/2006/relationships" id="259" r:id="R40dd6e22af514b4b"/>
    <p:sldId xmlns:r="http://schemas.openxmlformats.org/officeDocument/2006/relationships" id="260" r:id="R3e1650d0b962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d65ac2ab44038" /><Relationship Type="http://schemas.openxmlformats.org/officeDocument/2006/relationships/slide" Target="/ppt/slides/slide1.xml" Id="Rcbf90512ce2d4fd1" /><Relationship Type="http://schemas.openxmlformats.org/officeDocument/2006/relationships/slide" Target="/ppt/slides/slide2.xml" Id="R9ec405fcc3124eae" /><Relationship Type="http://schemas.openxmlformats.org/officeDocument/2006/relationships/slide" Target="/ppt/slides/slide3.xml" Id="Rcedf5065de4547f1" /><Relationship Type="http://schemas.openxmlformats.org/officeDocument/2006/relationships/slide" Target="/ppt/slides/slide4.xml" Id="R40dd6e22af514b4b" /><Relationship Type="http://schemas.openxmlformats.org/officeDocument/2006/relationships/slide" Target="/ppt/slides/slide5.xml" Id="R3e1650d0b962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0341aef2c4d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5500cae0a49c6" /><Relationship Type="http://schemas.openxmlformats.org/officeDocument/2006/relationships/theme" Target="/ppt/slideMasters/theme/theme1.xml" Id="R79392b2f899f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5500cae0a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e6613e247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591c9efda4a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64b8edc3d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14287b607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dbb895e8c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KOMMUNEREVISJON IKS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971 328 452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