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eaf650b8b047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3b470b22094311"/>
  </p:sldMasterIdLst>
  <p:sldIdLst>
    <p:sldId xmlns:r="http://schemas.openxmlformats.org/officeDocument/2006/relationships" id="256" r:id="R2eeb66a60f9c4ce4"/>
    <p:sldId xmlns:r="http://schemas.openxmlformats.org/officeDocument/2006/relationships" id="257" r:id="R8b18776278594d25"/>
    <p:sldId xmlns:r="http://schemas.openxmlformats.org/officeDocument/2006/relationships" id="258" r:id="R1a189b56c68844d7"/>
    <p:sldId xmlns:r="http://schemas.openxmlformats.org/officeDocument/2006/relationships" id="259" r:id="Re5c7649d7e7a401b"/>
    <p:sldId xmlns:r="http://schemas.openxmlformats.org/officeDocument/2006/relationships" id="260" r:id="Rdf6bd6f1193c4004"/>
    <p:sldId xmlns:r="http://schemas.openxmlformats.org/officeDocument/2006/relationships" id="261" r:id="R3ff830a0cf074f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3b470b22094311" /><Relationship Type="http://schemas.openxmlformats.org/officeDocument/2006/relationships/slide" Target="/ppt/slides/slide1.xml" Id="R2eeb66a60f9c4ce4" /><Relationship Type="http://schemas.openxmlformats.org/officeDocument/2006/relationships/slide" Target="/ppt/slides/slide2.xml" Id="R8b18776278594d25" /><Relationship Type="http://schemas.openxmlformats.org/officeDocument/2006/relationships/slide" Target="/ppt/slides/slide3.xml" Id="R1a189b56c68844d7" /><Relationship Type="http://schemas.openxmlformats.org/officeDocument/2006/relationships/slide" Target="/ppt/slides/slide4.xml" Id="Re5c7649d7e7a401b" /><Relationship Type="http://schemas.openxmlformats.org/officeDocument/2006/relationships/slide" Target="/ppt/slides/slide5.xml" Id="Rdf6bd6f1193c4004" /><Relationship Type="http://schemas.openxmlformats.org/officeDocument/2006/relationships/slide" Target="/ppt/slides/slide6.xml" Id="R3ff830a0cf074f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a0cf20a46f42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2458acaab478b" /><Relationship Type="http://schemas.openxmlformats.org/officeDocument/2006/relationships/theme" Target="/ppt/slideMasters/theme/theme1.xml" Id="Rc47152689c2843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f2458acaab478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8e6cd640c4f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167de192734ba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9b08ec741846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5a4404f50743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7c2d466aa43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1da0dc346045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INDREMISJONSSAMSKIPNADEN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INDREMISJONSSAMSKIPNADEN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INDREMISJONSSAMSKIPNADEN ble etablert [år] og holder til i Stord.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INDREMISJONSSAMSKIPNADEN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INDREMISJONSSAMSKIPNADEN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INDREMISJONSSAMSKIPNADEN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18 826 042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12 310 154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12 462 050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100 903 786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107 234 574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INDREMISJONSSAMSKIPNADEN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Borggata 104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5417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41 07 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post@indremisjonen.no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www.indremisjonen.no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971 356 022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INDREMISJONSSAMSKIPNADEN</a:t>
            </a:r>
          </a:p>
        </p:txBody>
      </p:sp>
    </p:spTree>
  </p:cSld>
  <p:clrMapOvr>
    <a:masterClrMapping xmlns:a="http://schemas.openxmlformats.org/drawingml/2006/main"/>
  </p:clrMapOvr>
</p:sld>
</file>