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2e6f3492941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e3c5b22a0247a7"/>
  </p:sldMasterIdLst>
  <p:sldIdLst>
    <p:sldId xmlns:r="http://schemas.openxmlformats.org/officeDocument/2006/relationships" id="256" r:id="Rfb9fd6cbd8184576"/>
    <p:sldId xmlns:r="http://schemas.openxmlformats.org/officeDocument/2006/relationships" id="257" r:id="Reef54251bb484d22"/>
    <p:sldId xmlns:r="http://schemas.openxmlformats.org/officeDocument/2006/relationships" id="258" r:id="Rba676399895f4526"/>
    <p:sldId xmlns:r="http://schemas.openxmlformats.org/officeDocument/2006/relationships" id="259" r:id="R352c2c97356c48b3"/>
    <p:sldId xmlns:r="http://schemas.openxmlformats.org/officeDocument/2006/relationships" id="260" r:id="R0cdd4846b90e481d"/>
    <p:sldId xmlns:r="http://schemas.openxmlformats.org/officeDocument/2006/relationships" id="261" r:id="Rcc1e5e20b9ca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3c5b22a0247a7" /><Relationship Type="http://schemas.openxmlformats.org/officeDocument/2006/relationships/slide" Target="/ppt/slides/slide1.xml" Id="Rfb9fd6cbd8184576" /><Relationship Type="http://schemas.openxmlformats.org/officeDocument/2006/relationships/slide" Target="/ppt/slides/slide2.xml" Id="Reef54251bb484d22" /><Relationship Type="http://schemas.openxmlformats.org/officeDocument/2006/relationships/slide" Target="/ppt/slides/slide3.xml" Id="Rba676399895f4526" /><Relationship Type="http://schemas.openxmlformats.org/officeDocument/2006/relationships/slide" Target="/ppt/slides/slide4.xml" Id="R352c2c97356c48b3" /><Relationship Type="http://schemas.openxmlformats.org/officeDocument/2006/relationships/slide" Target="/ppt/slides/slide5.xml" Id="R0cdd4846b90e481d" /><Relationship Type="http://schemas.openxmlformats.org/officeDocument/2006/relationships/slide" Target="/ppt/slides/slide6.xml" Id="Rcc1e5e20b9ca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715748b2f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92d9a1f49406f" /><Relationship Type="http://schemas.openxmlformats.org/officeDocument/2006/relationships/theme" Target="/ppt/slideMasters/theme/theme1.xml" Id="R8bd05545b82c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92d9a1f49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ad140d9fb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4e2523da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9612c6b56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46e39ce643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40b8ab143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7ff9679a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NORDHORDLAND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nhr@nhr.no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