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575376ae5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1822641724828"/>
  </p:sldMasterIdLst>
  <p:sldIdLst>
    <p:sldId xmlns:r="http://schemas.openxmlformats.org/officeDocument/2006/relationships" id="256" r:id="R439a5e94a1224449"/>
    <p:sldId xmlns:r="http://schemas.openxmlformats.org/officeDocument/2006/relationships" id="257" r:id="R72e6f4832db249f3"/>
    <p:sldId xmlns:r="http://schemas.openxmlformats.org/officeDocument/2006/relationships" id="258" r:id="R1e18f0e19548471b"/>
    <p:sldId xmlns:r="http://schemas.openxmlformats.org/officeDocument/2006/relationships" id="259" r:id="R31e6b64e76d1421a"/>
    <p:sldId xmlns:r="http://schemas.openxmlformats.org/officeDocument/2006/relationships" id="260" r:id="Raa75b5df2ba7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1822641724828" /><Relationship Type="http://schemas.openxmlformats.org/officeDocument/2006/relationships/slide" Target="/ppt/slides/slide1.xml" Id="R439a5e94a1224449" /><Relationship Type="http://schemas.openxmlformats.org/officeDocument/2006/relationships/slide" Target="/ppt/slides/slide2.xml" Id="R72e6f4832db249f3" /><Relationship Type="http://schemas.openxmlformats.org/officeDocument/2006/relationships/slide" Target="/ppt/slides/slide3.xml" Id="R1e18f0e19548471b" /><Relationship Type="http://schemas.openxmlformats.org/officeDocument/2006/relationships/slide" Target="/ppt/slides/slide4.xml" Id="R31e6b64e76d1421a" /><Relationship Type="http://schemas.openxmlformats.org/officeDocument/2006/relationships/slide" Target="/ppt/slides/slide5.xml" Id="Raa75b5df2ba7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26938672f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ccd52906435e" /><Relationship Type="http://schemas.openxmlformats.org/officeDocument/2006/relationships/theme" Target="/ppt/slideMasters/theme/theme1.xml" Id="R75e04d4d15ec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8cccd52906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f2ef48d1b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d0613ed57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c8c0ab196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32723d2843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fd84b589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