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73e499c55d40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a19540799a40d7"/>
  </p:sldMasterIdLst>
  <p:sldIdLst>
    <p:sldId xmlns:r="http://schemas.openxmlformats.org/officeDocument/2006/relationships" id="256" r:id="Re6d1da79592248db"/>
    <p:sldId xmlns:r="http://schemas.openxmlformats.org/officeDocument/2006/relationships" id="257" r:id="Rb6c4f98f83a34ad0"/>
    <p:sldId xmlns:r="http://schemas.openxmlformats.org/officeDocument/2006/relationships" id="258" r:id="R0157f055272f4a6b"/>
    <p:sldId xmlns:r="http://schemas.openxmlformats.org/officeDocument/2006/relationships" id="259" r:id="Ra9364c77d79c44fe"/>
    <p:sldId xmlns:r="http://schemas.openxmlformats.org/officeDocument/2006/relationships" id="260" r:id="R05de4d6295e74a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19540799a40d7" /><Relationship Type="http://schemas.openxmlformats.org/officeDocument/2006/relationships/slide" Target="/ppt/slides/slide1.xml" Id="Re6d1da79592248db" /><Relationship Type="http://schemas.openxmlformats.org/officeDocument/2006/relationships/slide" Target="/ppt/slides/slide2.xml" Id="Rb6c4f98f83a34ad0" /><Relationship Type="http://schemas.openxmlformats.org/officeDocument/2006/relationships/slide" Target="/ppt/slides/slide3.xml" Id="R0157f055272f4a6b" /><Relationship Type="http://schemas.openxmlformats.org/officeDocument/2006/relationships/slide" Target="/ppt/slides/slide4.xml" Id="Ra9364c77d79c44fe" /><Relationship Type="http://schemas.openxmlformats.org/officeDocument/2006/relationships/slide" Target="/ppt/slides/slide5.xml" Id="R05de4d6295e74a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32789c71149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73f9327794f6b" /><Relationship Type="http://schemas.openxmlformats.org/officeDocument/2006/relationships/theme" Target="/ppt/slideMasters/theme/theme1.xml" Id="Ra7f511552cd847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373f9327794f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abce7bdfd41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42c1bcc4549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695a72e5644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50ce9eb0641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f661fca2c4e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KRISTELIG PRESSEKONTOR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PRESSEKONTOR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KRISTELIG PRESSEKONTOR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PRESSEKONTOR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PRESSEKONTOR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PRESSEKONTOR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kpk@kpk.no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971 422 858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PRESSEKONTOR</a:t>
            </a:r>
          </a:p>
        </p:txBody>
      </p:sp>
    </p:spTree>
  </p:cSld>
  <p:clrMapOvr>
    <a:masterClrMapping xmlns:a="http://schemas.openxmlformats.org/drawingml/2006/main"/>
  </p:clrMapOvr>
</p:sld>
</file>