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450e1056e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5767ebc8f4829"/>
  </p:sldMasterIdLst>
  <p:sldIdLst>
    <p:sldId xmlns:r="http://schemas.openxmlformats.org/officeDocument/2006/relationships" id="256" r:id="Rf96b1a4b4c06430d"/>
    <p:sldId xmlns:r="http://schemas.openxmlformats.org/officeDocument/2006/relationships" id="257" r:id="R623d0e32d04f48c3"/>
    <p:sldId xmlns:r="http://schemas.openxmlformats.org/officeDocument/2006/relationships" id="258" r:id="R44cb71e6fe4c4fb2"/>
    <p:sldId xmlns:r="http://schemas.openxmlformats.org/officeDocument/2006/relationships" id="259" r:id="R2c77afc34bcd4aee"/>
    <p:sldId xmlns:r="http://schemas.openxmlformats.org/officeDocument/2006/relationships" id="260" r:id="R30b0ae3c768f4f7c"/>
    <p:sldId xmlns:r="http://schemas.openxmlformats.org/officeDocument/2006/relationships" id="261" r:id="R4c4f134baeb0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5767ebc8f4829" /><Relationship Type="http://schemas.openxmlformats.org/officeDocument/2006/relationships/slide" Target="/ppt/slides/slide1.xml" Id="Rf96b1a4b4c06430d" /><Relationship Type="http://schemas.openxmlformats.org/officeDocument/2006/relationships/slide" Target="/ppt/slides/slide2.xml" Id="R623d0e32d04f48c3" /><Relationship Type="http://schemas.openxmlformats.org/officeDocument/2006/relationships/slide" Target="/ppt/slides/slide3.xml" Id="R44cb71e6fe4c4fb2" /><Relationship Type="http://schemas.openxmlformats.org/officeDocument/2006/relationships/slide" Target="/ppt/slides/slide4.xml" Id="R2c77afc34bcd4aee" /><Relationship Type="http://schemas.openxmlformats.org/officeDocument/2006/relationships/slide" Target="/ppt/slides/slide5.xml" Id="R30b0ae3c768f4f7c" /><Relationship Type="http://schemas.openxmlformats.org/officeDocument/2006/relationships/slide" Target="/ppt/slides/slide6.xml" Id="R4c4f134baeb0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2cb2b7a1e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f25c0b694261" /><Relationship Type="http://schemas.openxmlformats.org/officeDocument/2006/relationships/theme" Target="/ppt/slideMasters/theme/theme1.xml" Id="R7f8ff2fb937a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ef25c0b69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46158349a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0d334b999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b232f58e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1b949c521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6dbdce86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cfe03ecd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