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2d1bcae89543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34a8bdda694144"/>
  </p:sldMasterIdLst>
  <p:sldIdLst>
    <p:sldId xmlns:r="http://schemas.openxmlformats.org/officeDocument/2006/relationships" id="256" r:id="R1ba4320260f149f2"/>
    <p:sldId xmlns:r="http://schemas.openxmlformats.org/officeDocument/2006/relationships" id="257" r:id="Rbd387241d26f4757"/>
    <p:sldId xmlns:r="http://schemas.openxmlformats.org/officeDocument/2006/relationships" id="258" r:id="R48f6330e0caf4931"/>
    <p:sldId xmlns:r="http://schemas.openxmlformats.org/officeDocument/2006/relationships" id="259" r:id="Rf0985e03df8c43c8"/>
    <p:sldId xmlns:r="http://schemas.openxmlformats.org/officeDocument/2006/relationships" id="260" r:id="Rc21860ece1ca4a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4a8bdda694144" /><Relationship Type="http://schemas.openxmlformats.org/officeDocument/2006/relationships/slide" Target="/ppt/slides/slide1.xml" Id="R1ba4320260f149f2" /><Relationship Type="http://schemas.openxmlformats.org/officeDocument/2006/relationships/slide" Target="/ppt/slides/slide2.xml" Id="Rbd387241d26f4757" /><Relationship Type="http://schemas.openxmlformats.org/officeDocument/2006/relationships/slide" Target="/ppt/slides/slide3.xml" Id="R48f6330e0caf4931" /><Relationship Type="http://schemas.openxmlformats.org/officeDocument/2006/relationships/slide" Target="/ppt/slides/slide4.xml" Id="Rf0985e03df8c43c8" /><Relationship Type="http://schemas.openxmlformats.org/officeDocument/2006/relationships/slide" Target="/ppt/slides/slide5.xml" Id="Rc21860ece1ca4a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50dde498e4c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5a378bf2d49d5" /><Relationship Type="http://schemas.openxmlformats.org/officeDocument/2006/relationships/theme" Target="/ppt/slideMasters/theme/theme1.xml" Id="Rc29408f27f7f40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b5a378bf2d49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99302b2b347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a374662da4e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0cb417a224a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9b41801ec4d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5bece057940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KFUK-KFUM GLOBAL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GLOBAL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KFUK-KFUM GLOBAL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GLOBAL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GLOBAL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GLOBAL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Krohgs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15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global@yglobal.no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www.kfuk-kfum-global.no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971 432 454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GLOBAL</a:t>
            </a:r>
          </a:p>
        </p:txBody>
      </p:sp>
    </p:spTree>
  </p:cSld>
  <p:clrMapOvr>
    <a:masterClrMapping xmlns:a="http://schemas.openxmlformats.org/drawingml/2006/main"/>
  </p:clrMapOvr>
</p:sld>
</file>