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1f753ae3a5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fd6acadf634589"/>
  </p:sldMasterIdLst>
  <p:sldIdLst>
    <p:sldId xmlns:r="http://schemas.openxmlformats.org/officeDocument/2006/relationships" id="256" r:id="Rf48c9ed67657472a"/>
    <p:sldId xmlns:r="http://schemas.openxmlformats.org/officeDocument/2006/relationships" id="257" r:id="Re4a812430e554d5a"/>
    <p:sldId xmlns:r="http://schemas.openxmlformats.org/officeDocument/2006/relationships" id="258" r:id="R0c26f90897c5468c"/>
    <p:sldId xmlns:r="http://schemas.openxmlformats.org/officeDocument/2006/relationships" id="259" r:id="Rbb9e78c1edde4445"/>
    <p:sldId xmlns:r="http://schemas.openxmlformats.org/officeDocument/2006/relationships" id="260" r:id="R045db6fdee41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d6acadf634589" /><Relationship Type="http://schemas.openxmlformats.org/officeDocument/2006/relationships/slide" Target="/ppt/slides/slide1.xml" Id="Rf48c9ed67657472a" /><Relationship Type="http://schemas.openxmlformats.org/officeDocument/2006/relationships/slide" Target="/ppt/slides/slide2.xml" Id="Re4a812430e554d5a" /><Relationship Type="http://schemas.openxmlformats.org/officeDocument/2006/relationships/slide" Target="/ppt/slides/slide3.xml" Id="R0c26f90897c5468c" /><Relationship Type="http://schemas.openxmlformats.org/officeDocument/2006/relationships/slide" Target="/ppt/slides/slide4.xml" Id="Rbb9e78c1edde4445" /><Relationship Type="http://schemas.openxmlformats.org/officeDocument/2006/relationships/slide" Target="/ppt/slides/slide5.xml" Id="R045db6fdee41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76c3cb300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ee99c52cd4d07" /><Relationship Type="http://schemas.openxmlformats.org/officeDocument/2006/relationships/theme" Target="/ppt/slideMasters/theme/theme1.xml" Id="Rd8a88df8958c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ee99c52cd4d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c74293163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c6714c929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0691f0e00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926266dd7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ce14e6a1b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