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1bc603e75342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129b8cd2304ebd"/>
  </p:sldMasterIdLst>
  <p:sldIdLst>
    <p:sldId xmlns:r="http://schemas.openxmlformats.org/officeDocument/2006/relationships" id="256" r:id="Rfbac7a44810d4d26"/>
    <p:sldId xmlns:r="http://schemas.openxmlformats.org/officeDocument/2006/relationships" id="257" r:id="R6183ee8cb0a04c87"/>
    <p:sldId xmlns:r="http://schemas.openxmlformats.org/officeDocument/2006/relationships" id="258" r:id="Rbd6b1903010446d5"/>
    <p:sldId xmlns:r="http://schemas.openxmlformats.org/officeDocument/2006/relationships" id="259" r:id="R13e294ab6db74103"/>
    <p:sldId xmlns:r="http://schemas.openxmlformats.org/officeDocument/2006/relationships" id="260" r:id="R267ad4a9cf9d4cab"/>
    <p:sldId xmlns:r="http://schemas.openxmlformats.org/officeDocument/2006/relationships" id="261" r:id="R0ebc23e8df4345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29b8cd2304ebd" /><Relationship Type="http://schemas.openxmlformats.org/officeDocument/2006/relationships/slide" Target="/ppt/slides/slide1.xml" Id="Rfbac7a44810d4d26" /><Relationship Type="http://schemas.openxmlformats.org/officeDocument/2006/relationships/slide" Target="/ppt/slides/slide2.xml" Id="R6183ee8cb0a04c87" /><Relationship Type="http://schemas.openxmlformats.org/officeDocument/2006/relationships/slide" Target="/ppt/slides/slide3.xml" Id="Rbd6b1903010446d5" /><Relationship Type="http://schemas.openxmlformats.org/officeDocument/2006/relationships/slide" Target="/ppt/slides/slide4.xml" Id="R13e294ab6db74103" /><Relationship Type="http://schemas.openxmlformats.org/officeDocument/2006/relationships/slide" Target="/ppt/slides/slide5.xml" Id="R267ad4a9cf9d4cab" /><Relationship Type="http://schemas.openxmlformats.org/officeDocument/2006/relationships/slide" Target="/ppt/slides/slide6.xml" Id="R0ebc23e8df4345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816a6ed9b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0a4922e66465c" /><Relationship Type="http://schemas.openxmlformats.org/officeDocument/2006/relationships/theme" Target="/ppt/slideMasters/theme/theme1.xml" Id="R04ea7cedd12f4e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b0a4922e6646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7cb85b27748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daa2a97d744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1a9c2c76b43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35412418e44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a0b62f5d14c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dd0ce4dc746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BANDYFORBUND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BANDYFORBUND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29 974 000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Sognsveien 75J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tomas.jonsson@nif.idrett.no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971 434 406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BANDYFORBUND</a:t>
            </a:r>
          </a:p>
        </p:txBody>
      </p:sp>
    </p:spTree>
  </p:cSld>
  <p:clrMapOvr>
    <a:masterClrMapping xmlns:a="http://schemas.openxmlformats.org/drawingml/2006/main"/>
  </p:clrMapOvr>
</p:sld>
</file>