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4cbbc2cf95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0b96883084fde"/>
  </p:sldMasterIdLst>
  <p:sldIdLst>
    <p:sldId xmlns:r="http://schemas.openxmlformats.org/officeDocument/2006/relationships" id="256" r:id="Rfe4b5485d7e64ee1"/>
    <p:sldId xmlns:r="http://schemas.openxmlformats.org/officeDocument/2006/relationships" id="257" r:id="R53942d2e6bee47ab"/>
    <p:sldId xmlns:r="http://schemas.openxmlformats.org/officeDocument/2006/relationships" id="258" r:id="R3b65b04feac742fd"/>
    <p:sldId xmlns:r="http://schemas.openxmlformats.org/officeDocument/2006/relationships" id="259" r:id="R902d8ba809a54caa"/>
    <p:sldId xmlns:r="http://schemas.openxmlformats.org/officeDocument/2006/relationships" id="260" r:id="Rb1eeaf212d1f4a31"/>
    <p:sldId xmlns:r="http://schemas.openxmlformats.org/officeDocument/2006/relationships" id="261" r:id="Rfacb9d2d364444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0b96883084fde" /><Relationship Type="http://schemas.openxmlformats.org/officeDocument/2006/relationships/slide" Target="/ppt/slides/slide1.xml" Id="Rfe4b5485d7e64ee1" /><Relationship Type="http://schemas.openxmlformats.org/officeDocument/2006/relationships/slide" Target="/ppt/slides/slide2.xml" Id="R53942d2e6bee47ab" /><Relationship Type="http://schemas.openxmlformats.org/officeDocument/2006/relationships/slide" Target="/ppt/slides/slide3.xml" Id="R3b65b04feac742fd" /><Relationship Type="http://schemas.openxmlformats.org/officeDocument/2006/relationships/slide" Target="/ppt/slides/slide4.xml" Id="R902d8ba809a54caa" /><Relationship Type="http://schemas.openxmlformats.org/officeDocument/2006/relationships/slide" Target="/ppt/slides/slide5.xml" Id="Rb1eeaf212d1f4a31" /><Relationship Type="http://schemas.openxmlformats.org/officeDocument/2006/relationships/slide" Target="/ppt/slides/slide6.xml" Id="Rfacb9d2d364444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d9a11168c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8c89da1854695" /><Relationship Type="http://schemas.openxmlformats.org/officeDocument/2006/relationships/theme" Target="/ppt/slideMasters/theme/theme1.xml" Id="R85b1a001a891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8c89da185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f9065d8c9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b22e91682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e9f02cb25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cd299be34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8b7849c4949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2ea082568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STYRKE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