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4d5f23819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1c4ce11e44777"/>
  </p:sldMasterIdLst>
  <p:sldIdLst>
    <p:sldId xmlns:r="http://schemas.openxmlformats.org/officeDocument/2006/relationships" id="256" r:id="R3f35e4dd7b504c57"/>
    <p:sldId xmlns:r="http://schemas.openxmlformats.org/officeDocument/2006/relationships" id="257" r:id="R29a29d0bf6c742b8"/>
    <p:sldId xmlns:r="http://schemas.openxmlformats.org/officeDocument/2006/relationships" id="258" r:id="Rca24ba6b9e8a4b76"/>
    <p:sldId xmlns:r="http://schemas.openxmlformats.org/officeDocument/2006/relationships" id="259" r:id="R72b6cdd5a75746d5"/>
    <p:sldId xmlns:r="http://schemas.openxmlformats.org/officeDocument/2006/relationships" id="260" r:id="Rdd511b8ed86a4eb6"/>
    <p:sldId xmlns:r="http://schemas.openxmlformats.org/officeDocument/2006/relationships" id="261" r:id="R90d8ba466ed1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1c4ce11e44777" /><Relationship Type="http://schemas.openxmlformats.org/officeDocument/2006/relationships/slide" Target="/ppt/slides/slide1.xml" Id="R3f35e4dd7b504c57" /><Relationship Type="http://schemas.openxmlformats.org/officeDocument/2006/relationships/slide" Target="/ppt/slides/slide2.xml" Id="R29a29d0bf6c742b8" /><Relationship Type="http://schemas.openxmlformats.org/officeDocument/2006/relationships/slide" Target="/ppt/slides/slide3.xml" Id="Rca24ba6b9e8a4b76" /><Relationship Type="http://schemas.openxmlformats.org/officeDocument/2006/relationships/slide" Target="/ppt/slides/slide4.xml" Id="R72b6cdd5a75746d5" /><Relationship Type="http://schemas.openxmlformats.org/officeDocument/2006/relationships/slide" Target="/ppt/slides/slide5.xml" Id="Rdd511b8ed86a4eb6" /><Relationship Type="http://schemas.openxmlformats.org/officeDocument/2006/relationships/slide" Target="/ppt/slides/slide6.xml" Id="R90d8ba466ed1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975dc2fac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3a0cdf1b4e99" /><Relationship Type="http://schemas.openxmlformats.org/officeDocument/2006/relationships/theme" Target="/ppt/slideMasters/theme/theme1.xml" Id="R83ed540aa565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f3a0cdf1b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a3911cbc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707553a6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c68a8ec9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0ca25299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d4fe14e8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2cc4485d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STUDENTERS KRISTELIGE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STUDENTERS KRISTELIGE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26 089 301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70 920 889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22420635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