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7b2a8511240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6b3612b904da4"/>
  </p:sldMasterIdLst>
  <p:sldIdLst>
    <p:sldId xmlns:r="http://schemas.openxmlformats.org/officeDocument/2006/relationships" id="256" r:id="Re3dbf0ea092e4a39"/>
    <p:sldId xmlns:r="http://schemas.openxmlformats.org/officeDocument/2006/relationships" id="257" r:id="Rc1eec9918e5c475f"/>
    <p:sldId xmlns:r="http://schemas.openxmlformats.org/officeDocument/2006/relationships" id="258" r:id="Raf3de29d5d0344f5"/>
    <p:sldId xmlns:r="http://schemas.openxmlformats.org/officeDocument/2006/relationships" id="259" r:id="Rdca4f98ca1994ee2"/>
    <p:sldId xmlns:r="http://schemas.openxmlformats.org/officeDocument/2006/relationships" id="260" r:id="R8d21b83d459d48f4"/>
    <p:sldId xmlns:r="http://schemas.openxmlformats.org/officeDocument/2006/relationships" id="261" r:id="R6557586fcdb2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6b3612b904da4" /><Relationship Type="http://schemas.openxmlformats.org/officeDocument/2006/relationships/slide" Target="/ppt/slides/slide1.xml" Id="Re3dbf0ea092e4a39" /><Relationship Type="http://schemas.openxmlformats.org/officeDocument/2006/relationships/slide" Target="/ppt/slides/slide2.xml" Id="Rc1eec9918e5c475f" /><Relationship Type="http://schemas.openxmlformats.org/officeDocument/2006/relationships/slide" Target="/ppt/slides/slide3.xml" Id="Raf3de29d5d0344f5" /><Relationship Type="http://schemas.openxmlformats.org/officeDocument/2006/relationships/slide" Target="/ppt/slides/slide4.xml" Id="Rdca4f98ca1994ee2" /><Relationship Type="http://schemas.openxmlformats.org/officeDocument/2006/relationships/slide" Target="/ppt/slides/slide5.xml" Id="R8d21b83d459d48f4" /><Relationship Type="http://schemas.openxmlformats.org/officeDocument/2006/relationships/slide" Target="/ppt/slides/slide6.xml" Id="R6557586fcdb2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3dd59c39f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1cbef8a7049af" /><Relationship Type="http://schemas.openxmlformats.org/officeDocument/2006/relationships/theme" Target="/ppt/slideMasters/theme/theme1.xml" Id="Re2b542a533ce48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1cbef8a70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3378ab339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aec9664e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b396ec267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6527ff53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b7d202ec1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216e7337649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FENGSELS- OG FRIOMSORGS-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15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www.fengselogfriomsorg.no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