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19e876f0747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609d8cdfd44ff"/>
  </p:sldMasterIdLst>
  <p:sldIdLst>
    <p:sldId xmlns:r="http://schemas.openxmlformats.org/officeDocument/2006/relationships" id="256" r:id="R25f224f56cd8490b"/>
    <p:sldId xmlns:r="http://schemas.openxmlformats.org/officeDocument/2006/relationships" id="257" r:id="R8d93b58b69984f0e"/>
    <p:sldId xmlns:r="http://schemas.openxmlformats.org/officeDocument/2006/relationships" id="258" r:id="Re0bd868b25764e1a"/>
    <p:sldId xmlns:r="http://schemas.openxmlformats.org/officeDocument/2006/relationships" id="259" r:id="Rdbdf9f7edb574214"/>
    <p:sldId xmlns:r="http://schemas.openxmlformats.org/officeDocument/2006/relationships" id="260" r:id="Ra0c5ef19cd2443c4"/>
    <p:sldId xmlns:r="http://schemas.openxmlformats.org/officeDocument/2006/relationships" id="261" r:id="R4f9a1fc177bf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609d8cdfd44ff" /><Relationship Type="http://schemas.openxmlformats.org/officeDocument/2006/relationships/slide" Target="/ppt/slides/slide1.xml" Id="R25f224f56cd8490b" /><Relationship Type="http://schemas.openxmlformats.org/officeDocument/2006/relationships/slide" Target="/ppt/slides/slide2.xml" Id="R8d93b58b69984f0e" /><Relationship Type="http://schemas.openxmlformats.org/officeDocument/2006/relationships/slide" Target="/ppt/slides/slide3.xml" Id="Re0bd868b25764e1a" /><Relationship Type="http://schemas.openxmlformats.org/officeDocument/2006/relationships/slide" Target="/ppt/slides/slide4.xml" Id="Rdbdf9f7edb574214" /><Relationship Type="http://schemas.openxmlformats.org/officeDocument/2006/relationships/slide" Target="/ppt/slides/slide5.xml" Id="Ra0c5ef19cd2443c4" /><Relationship Type="http://schemas.openxmlformats.org/officeDocument/2006/relationships/slide" Target="/ppt/slides/slide6.xml" Id="R4f9a1fc177bf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101085f55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79c00199c4e10" /><Relationship Type="http://schemas.openxmlformats.org/officeDocument/2006/relationships/theme" Target="/ppt/slideMasters/theme/theme1.xml" Id="R65a902862cdf45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79c00199c4e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a7e8d463b45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6806700a847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63210f1c343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ec3c8ab2248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701b6538647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d2706bb504c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FENGSELS- OG FRIOMSORGS-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FENGSELS- OG FRIOMSORGS- 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40 576 317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748 849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16 410 303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22 715 456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15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www.fengselogfriomsorg.no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