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65eb907d8e1402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d64692e7c134aa5"/>
  </p:sldMasterIdLst>
  <p:sldIdLst>
    <p:sldId xmlns:r="http://schemas.openxmlformats.org/officeDocument/2006/relationships" id="256" r:id="R62d108c4da204852"/>
    <p:sldId xmlns:r="http://schemas.openxmlformats.org/officeDocument/2006/relationships" id="257" r:id="Raaeffad6e69c4ac0"/>
    <p:sldId xmlns:r="http://schemas.openxmlformats.org/officeDocument/2006/relationships" id="258" r:id="Rfb014629aaab4474"/>
    <p:sldId xmlns:r="http://schemas.openxmlformats.org/officeDocument/2006/relationships" id="259" r:id="Rfdeb01b9fc7e40d8"/>
    <p:sldId xmlns:r="http://schemas.openxmlformats.org/officeDocument/2006/relationships" id="260" r:id="Rc12ba350c57e411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d64692e7c134aa5" /><Relationship Type="http://schemas.openxmlformats.org/officeDocument/2006/relationships/slide" Target="/ppt/slides/slide1.xml" Id="R62d108c4da204852" /><Relationship Type="http://schemas.openxmlformats.org/officeDocument/2006/relationships/slide" Target="/ppt/slides/slide2.xml" Id="Raaeffad6e69c4ac0" /><Relationship Type="http://schemas.openxmlformats.org/officeDocument/2006/relationships/slide" Target="/ppt/slides/slide3.xml" Id="Rfb014629aaab4474" /><Relationship Type="http://schemas.openxmlformats.org/officeDocument/2006/relationships/slide" Target="/ppt/slides/slide4.xml" Id="Rfdeb01b9fc7e40d8" /><Relationship Type="http://schemas.openxmlformats.org/officeDocument/2006/relationships/slide" Target="/ppt/slides/slide5.xml" Id="Rc12ba350c57e411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870c882bb3f496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ec5ef925cdc4beb" /><Relationship Type="http://schemas.openxmlformats.org/officeDocument/2006/relationships/theme" Target="/ppt/slideMasters/theme/theme1.xml" Id="R0400256004d2433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ec5ef925cdc4be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b90eed86438474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1f8ad10fcd2417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42611f7d2c7417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f865596bb3e41d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d9006431f494cb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GJESTFRI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GJESTFRI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GJESTFRI ble etablert [år] og holder til i Sandefjord.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GJESTFRI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GJESTFRI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GJESTFRI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Ruben Heitmann, Kiserødveien 64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3231 Sandefjord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wilberg75@hotmail.com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www.gjestfri.no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971 438 851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GJESTFRI</a:t>
            </a:r>
          </a:p>
        </p:txBody>
      </p:sp>
    </p:spTree>
  </p:cSld>
  <p:clrMapOvr>
    <a:masterClrMapping xmlns:a="http://schemas.openxmlformats.org/drawingml/2006/main"/>
  </p:clrMapOvr>
</p:sld>
</file>