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80530b758142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ed9b65409d411e"/>
  </p:sldMasterIdLst>
  <p:sldIdLst>
    <p:sldId xmlns:r="http://schemas.openxmlformats.org/officeDocument/2006/relationships" id="256" r:id="Raca30db3d5d94535"/>
    <p:sldId xmlns:r="http://schemas.openxmlformats.org/officeDocument/2006/relationships" id="257" r:id="Ra8755177a9d34a36"/>
    <p:sldId xmlns:r="http://schemas.openxmlformats.org/officeDocument/2006/relationships" id="258" r:id="R64e51c2925a04a49"/>
    <p:sldId xmlns:r="http://schemas.openxmlformats.org/officeDocument/2006/relationships" id="259" r:id="R8ac8e23cacab4de3"/>
    <p:sldId xmlns:r="http://schemas.openxmlformats.org/officeDocument/2006/relationships" id="260" r:id="R00bbbb0cc13247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d9b65409d411e" /><Relationship Type="http://schemas.openxmlformats.org/officeDocument/2006/relationships/slide" Target="/ppt/slides/slide1.xml" Id="Raca30db3d5d94535" /><Relationship Type="http://schemas.openxmlformats.org/officeDocument/2006/relationships/slide" Target="/ppt/slides/slide2.xml" Id="Ra8755177a9d34a36" /><Relationship Type="http://schemas.openxmlformats.org/officeDocument/2006/relationships/slide" Target="/ppt/slides/slide3.xml" Id="R64e51c2925a04a49" /><Relationship Type="http://schemas.openxmlformats.org/officeDocument/2006/relationships/slide" Target="/ppt/slides/slide4.xml" Id="R8ac8e23cacab4de3" /><Relationship Type="http://schemas.openxmlformats.org/officeDocument/2006/relationships/slide" Target="/ppt/slides/slide5.xml" Id="R00bbbb0cc13247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c5cd233e046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2fd9d49564607" /><Relationship Type="http://schemas.openxmlformats.org/officeDocument/2006/relationships/theme" Target="/ppt/slideMasters/theme/theme1.xml" Id="R8d6b9f6fed1944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e2fd9d495646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e80eb896f4e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285ea64574d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7fc2e866a47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072e7f11a4f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8276179954c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FORENING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BANEPERSONALETS FORENING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kleoru@jbv.no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971 443 839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